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21573-8CF8-4711-BC11-E916A34BB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A1252-A1F5-4FC3-AA18-6A44AD346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9FBFB-0673-47E0-AEFF-3D93EEF2F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A3637-F686-42DA-A803-BE13E9FE8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35E019-C613-4A6D-9E2E-E63ADF2EC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ACEA9F-9D84-498E-8CCE-3B2AAB89D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4D9C4-B3A1-4048-9FBB-880416E3A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A6006-6FD0-4FEE-93E0-3D55001E7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FE544-1DC9-4186-9AF9-77F32B219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578A9-B03E-4A0B-9CAD-EB3DCBF69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A450D-1404-45B2-B2AE-4381D8ECF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32136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敦煌网的自主营销活动有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敦煌网的自主营销策略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敦煌网自主营销活动的实施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敦煌网自主营销活动的成功案例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588" b="225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敦煌网简介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敦煌网成立于2004年，是国内领先的跨境电商平台之一，致力于为全球中小企业提供一站式的在线交易服务。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敦煌网拥有广泛的商品种类，涵盖了家居、数码、服装、饰品等众多领域，为全球消费者提供丰富的购物选择。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敦煌网以高效的物流配送、完善的售后服务以及安全可靠的支付方式，不断提升用户体验，赢得了良好的口碑。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提升用户忠诚度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自主营销活动的意义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通过自主营销活动，敦煌网可以吸引更多的用户关注，提高品牌知名度，增强品牌影响力。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通过举办有趣的自主营销活动，敦煌网可以增强用户的参与感和忠诚度，提高用户复购率。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自主营销活动能够激发用户的购买欲望，提高转化率，从而促进销售增长。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通过创新的自主营销活动，敦煌网可以拓展市场份额，提高竞争力，实现可持续发展。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敦煌网的自主营销策略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用户互动与参与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通过举办线上活动、问答、投票等方式，鼓励用户参与，提高用户粘性和忠诚度。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敦煌网在多个社交媒体平台上开设账号，如微博、微信、抖音等，以便与不同年龄段的用户互动。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内容创作与推广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通过发布与敦煌网业务相关的有趣、有价值的内容，吸引用户关注和互动，提高品牌知名度。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内容类型与定位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敦煌网制作多种形式的内容，如文章、视频、图片等，内容定位为提供行业资讯、产品介绍和购物指南。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内容质量与频率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注重内容的质量和更新频率，保持内容的新鲜度和吸引力，满足用户对信息的需求。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内容推广与传播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通过社交媒体、合作伙伴等渠道推广内容，扩大传播范围，提高品牌影响力。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合理使用关键词，提高网站在搜索引擎中的排名，增加曝光率。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优化网站结构，提高网站的可读性和易用性，方便搜索引擎抓取和索引。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与其他网站建立外链关系，提高网站的权威性和可信度。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订阅服务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提供电子邮件订阅服务，收集用户的邮箱地址，以便定期发送营销邮件。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邮件内容设计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邮件内容应简洁明了，突出产品特点和服务优势，吸引用户点击和购买。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邮件发送频率与时间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合理安排邮件发送频率和时间，避免打扰用户，提高邮件的打开率和转化率。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敦煌网自主营销活动的实施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对目标受众进行深入分析，了解其需求、偏好、购买力以及消费习惯，为制定营销策略提供依据。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根据目标受众的特点，将市场划分为若干个细分市场，以便更有针对性地开展营销活动。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https://d.book118.com/698132136066006040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2024-09-18T23:49:30.511</cp:lastPrinted>
  <dcterms:created xsi:type="dcterms:W3CDTF">2024-09-18T15:49:30Z</dcterms:created>
  <dcterms:modified xsi:type="dcterms:W3CDTF">2024-09-18T15:49:32Z</dcterms:modified>
</cp:coreProperties>
</file>