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4A3EF-9426-4B94-AA7E-2C9879C92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A8FA2-533B-4A30-9769-AB4272AB7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54784-4C0B-4B32-B12B-D44A50B34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E531F-C7FB-4C0C-A83C-2596AD031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E9A1B3-3CBF-4AF3-9607-68165D161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01264F-B46E-4DA5-831E-022E7B0F0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B0C648-6498-45D8-A1B6-24FAFD4C6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CD706-A6E6-4A31-AC8B-AAAA5FA37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36571-34FD-4550-8D48-EB36FC289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97709-C2C3-455B-8224-8947E6DDA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6DB9C-7BCF-4453-A7EF-01566C0C7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34004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安全管理办法中的防止恶意破坏和事故隐患排查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防止恶意破坏措施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事故隐患排查方法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恶意破坏事件应急处置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事故隐患治理与风险控制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监督管理与责任追究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确保公司资产、员工和客户的安全，防止恶意破坏行为对公司正常运营造成影响。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及时发现并消除潜在的安全隐患，预防事故的发生，保障员工和财产安全。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事故隐患排查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防止恶意破坏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本办法适用于公司内部所有部门、员工及相关方。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包括公司员工、访客、承包商、供应商等所有相关方。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687" r="276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防止恶意破坏措施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844" r="20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通过定期的安全培训和教育，使员工充分认识到安全工作的重要性，增强安全防范意识。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宣传安全知识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利用各种宣传手段，如宣传册、安全标语、安全视频等，向员工普及安全知识，提高员工的安全素质。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加强安全宣传教育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83" r="19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根据企业的实际情况，制定完善的安全管理制度，明确各级人员的安全职责和权限。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加强对安全管理制度的执行力度，确保各项安全措施得到有效落实。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严格执行安全管理制度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配备安全防范设施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安装监控设备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在重要区域和关键部位安装监控设备，对恶意破坏行为进行实时监控和记录。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加强门禁管理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采用先进的门禁管理系统，对进出人员进行严格的管理和登记，防止不法分子混入。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定期对企业的各项安全措施进行检查和评估，及时发现和消除安全隐患。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加强安全监督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建立有效的安全监督机制，对企业的安全工作进行持续的监督和指导，确保各项安全措施得到有效执行。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强化安全检查和监督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事故隐患排查方法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明确排查的目标、范围、时间和参与人员，确保全面覆盖所有可能存在隐患的区域和环节。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由安全管理部门组织专业人员，包括安全工程师、技术人员等，进行全面的隐患排查。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对生产设备、设施、工艺流程等进行深入细致的检查，确保不遗漏任何潜在的危险源。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001" r="2800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制定排查计划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组织专业人员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深入现场检查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定期开展全面排查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针对特定的设备、设施或工艺流程进行专门的隐患排查，如电气设备、压力容器等。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专项排查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67" r="2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根据不同季节的特点，对可能存在的季节性隐患进行排查，如夏季防暑降温、冬季防寒保暖等。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季节性排查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根据企业的实际情况和历史数据，制定符合实际的专项和季节性排查计划。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专项排查与季节性排查相结合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采用先进的检测仪器、传感器等技术手段，提高隐患排查的准确性和效率。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建立信息化平台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通过建立安全管理信息化平台，实现隐患排查、整改、复查等流程的信息化管理和监控。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数据分析与预警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运用大数据分析和人工智能技术，对隐患数据进行深度挖掘和预测分析，实现隐患的提前预警和快速响应。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利用科技手段提高排查效率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对每次隐患排查的结果进行详细记录，包括排查时间、地点、参与人员、发现的问题及整改措施等。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根据隐患的性质和严重程度进行分类归档，便于后续的跟踪管理和统计分析。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分类归档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750" r="9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750" b="13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定期对隐患排查档案进行回顾和总结，分析隐患产生的原因和规律，为制定更有效的预防措施提供参考。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建立隐患排查档案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https://d.book118.com/698134004030006035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2024-09-13T22:06:04.219</cp:lastPrinted>
  <dcterms:created xsi:type="dcterms:W3CDTF">2024-09-13T14:06:04Z</dcterms:created>
  <dcterms:modified xsi:type="dcterms:W3CDTF">2024-09-13T14:06:06Z</dcterms:modified>
</cp:coreProperties>
</file>