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5AE67-BDF8-4BFD-8071-C533E07D0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5E6DD-0253-4AFC-B908-BFE686618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9340B-70B3-4DE0-A327-43AD152D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3D378-CC42-4380-AE74-C16463583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E6B16-859D-4029-A011-F4BD4E36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F824A-6A09-4646-89F9-65FC9EFD3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88BB0-3739-41D8-BC78-30CDF10FB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AD7A8-80BD-4390-B84C-9F680AF91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ED0D6-E985-49D6-A42F-2D46B14A3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EAEEF-0935-4797-8779-276AE8FB8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06511-F30C-46CE-9967-D8D9AACE0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5050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电工基础理论知识培训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电工基础知识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电路分析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电工工具与设备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电工实践操作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电工安全规范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电工基础知识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电是一种自然现象，由电荷的移动产生。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电是一种自然现象，它是由电荷的移动产生的。电荷分为正电荷和负电荷，它们在导体中移动形成电流。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电的基本概念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电路由电源、负载、开关、导线等组成。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电路是电流流动的路径，它由电源、负载、开关、导线等组成。电源是提供电能的装置，负载是消耗电能的装置，开关用于控制电路的通断，导线用于连接电路中的各个元件。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电路的基本组成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0292" b="20292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电流是电荷的流动，电压是电场力，电阻是导体对电流的阻碍。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电流是电荷在导体中流动的现象，它是由电场力驱动的。电压是指电场中两点之间的电位差，它促使电荷流动形成电流。电阻是导体对电流流动的阻碍，它与导体的材料、长度和截面积等因素有关。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电流、电压和电阻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欧姆定律和基尔霍夫定律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欧姆定律描述了电压、电流和电阻之间的关系，基尔霍夫定律描述了电路中电流和电压的分布。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是电路分析中最基本的定律之一，它指出在恒定电阻的电路中，电流和电压成正比，与电阻成反比。基尔霍夫定律描述了电路中电流和电压的分布，它指出在任意一个封闭的电路中，流入节点的电流总和等于流出节点的电流总和，同时任意支路的电压总和等于零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电路分析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电流在电路中只有一条路径，各电器元件相互影响，总电阻等于各电器元件电阻之和。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电流在电路中有多条路径，各电器元件互不影响，总电阻的倒数等于各电器元件电阻倒数之和。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串联和并联电路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并联电路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串联电路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交流电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电流的大小和方向不断变化的电能，用于市电供电。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直流电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电流的大小和方向保持不变的电能，用于电池供电。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交流电与直流电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275" r="392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93" r="32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三相交流电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三相交流电具有输送功率大、距离远、效率高等优点，广泛应用于工业、商业和家庭供电。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三相交流电是由三个频率相同、幅值相等、相位差互为120度的交流电源组成的供电系统。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电路的功率与效率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表示电路中能量转换速率，单位是瓦特。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表示电路中能量转换效率，等于输出功率与输入功率之比。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https://d.book118.com/698135050037006025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2024-09-01T20:44:18.202</cp:lastPrinted>
  <dcterms:created xsi:type="dcterms:W3CDTF">2024-09-01T12:44:18Z</dcterms:created>
  <dcterms:modified xsi:type="dcterms:W3CDTF">2024-09-01T12:44:20Z</dcterms:modified>
</cp:coreProperties>
</file>