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4AC91-F7A6-4436-9FF2-D27D850F9B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FB5F0-2C1E-4B33-9918-E77FC6E53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45E2E2-11AC-4AEB-8C6A-79F5DCE05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723AC-D07F-4A5A-945F-8DB15C620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E5E5EEB-43C7-4C7F-8549-FE50010C2D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5EEF3A-7605-468D-AD8A-CEF7137BD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BD6F70-7738-46EB-B3FD-37AFC5866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B7819-9F77-46C0-9EDD-1689682ADE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02483-E239-4144-A044-26815D79B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69D2C9-6E0C-4936-AF60-907F05661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5E487-A2CA-44C9-A74E-E43FD41927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136030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Preventing sandstorms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definition and impact of storms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causes and prevention of storms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Monitoring and early warning of storms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Case analysis of storms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 and Outlook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definition and impact of storms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789" b="8789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A sandstorm is a natural phenomenon that refers to strong winds blowing up dust and sand on the ground, making the air turbid and the horizontal visibility less than 1 kilometer.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Definition of sandstorm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The formation of sandstorms requires certain meteorological conditions, such as strong winds, unstable atmospheric structures, and strong low-level airflow convergence.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Formation conditions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Definition of storms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When sandstorms occur, the concentration of suspended particulate matter in the air increases sharply, seriously polluting the air and affecting human health.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Air quality deterioration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Dust storms have low visibility, seriously affecting traffic safety and easily leading to traffic accidents.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Traffic safety threat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Dust storms can accelerate soil erosion and desertification, causing serious damage to the ecological environment.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Ecological damage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Sandstorms can cause varying degrees of economic losses to various industries such as agriculture, construction, and transportation.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Economic losses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impact of storms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The causes and prevention of storms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Natural factors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Topography: Flat or gently underlying landscapes with little vegetation cover can facilitate the movement of sand particles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Dry climate: Dry climate with low rainfall and high evolution rates can lead to soil depletion and strong winds, creating ideal conditions for storms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causes of storms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The causes of storms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Human activities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Land degradation: Overdrawing, deferral, and inappropriate land use practices can lead to soil erosion and description, which in turn can trigger storms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Due emissions from construction sites and mining operations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Measures to prevent storms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Restoring and preserving natural vegetation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Planting trees, shrubs, and grapes to stabilize dunes and prevent erosion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Encoding sustainable land use practices such as crop rotation and controlled graphing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Measures to prevent storms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Regulating human activities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Implementing strict laws and policies to control defense and illegal land use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Educating the public on the importance of soil and water conservation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Building barriers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Constructing dams, levels, and other barriers to prevent sand from moving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Using geotextiles and other erosion control measures at construction sites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Measures to prevent storms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https://d.book118.com/698136030043006040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2024-09-18T15:44:35.523</cp:lastPrinted>
  <dcterms:created xsi:type="dcterms:W3CDTF">2024-09-18T07:44:35Z</dcterms:created>
  <dcterms:modified xsi:type="dcterms:W3CDTF">2024-09-18T07:44:37Z</dcterms:modified>
</cp:coreProperties>
</file>