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65D3A-E669-4E28-A18C-AF934539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2E089-9BC7-44ED-BA48-3C4198AAB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E61ED-8865-4CD5-9C8C-6BAB640E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E26B3-D911-493D-BF70-917218A6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CC1E6-F366-49C2-8973-FA30CFFE0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03329-919A-45E9-9FAE-217AE0ED8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77A3BB-C38A-42EB-974A-89C12B31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50A40-8558-4515-A479-E7B81344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804DD-B2FD-431F-AD1D-1A7FE611C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F6AAC-9FF8-446A-9400-FB30D91F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E240A-CC4E-4AE9-8124-865EE176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606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第六章供应链库存管理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需求预测与补货策略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协同式供应链库存管理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供应链库存优化与控制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供应链库存绩效评估与改进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供应链库存是指在整个供应链中，各个节点企业为满足生产和销售需求而持有的原材料、在制品、半成品和产成品等物品的总和。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供应链库存对于保障生产连续性、应对不确定性、提高客户服务水平以及实现成本优化等方面具有重要作用。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供应链库存作用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供应链库存定义及作用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供应链库存管理涉及多个企业的协作，需要建立有效的合作机制和信息共享平台。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跨企业协作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信息共享与透明度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由于供应链网络结构的复杂性，库存管理需要考虑更多的因素，如多级库存、牛鞭效应等。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在供应链环境下，实现信息的实时共享和透明度对于提高库存管理效率至关重要。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供应链环境下库存管理特点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保障生产连续性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确保原材料和零部件的及时供应，避免生产中断。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提高客户服务水平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确保产品及时交付，提高客户满意度和忠诚度。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优化库存水平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通过合理的库存规划和控制，降低库存成本，提高资金利用效率。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实现供需平衡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通过预测和计划，使库存水平与市场需求保持动态平衡，避免库存积压或缺货现象。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供应链库存管理目标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需求预测与补货策略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识别影响需求的因素，建立因果关系模型，预测未来需求。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应用机器学习算法（如线性回归、决策树、神经网络等）对历史数据进行训练，生成需求预测模型。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基于历史销售数据，通过时间序列模型（如移动平均、指数平滑等）进行需求预测。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连续补货策略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通过实时监测库存和销售数据，当库存低于一定水平时自动触发补货订单。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定期补货策略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按照固定的时间间隔进行库存盘点和补货决策，适用于需求波动较小的商品。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基于需求的补货策略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根据需求预测结果制定相应的补货计划，以满足未来一段时间内的销售需求。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补货策略类型及选择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某电商企业销售多种商品，面临需求波动大、库存成本高等问题。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采用基于需求的补货策略，结合时间序列分析和机器学习算法进行需求预测，并根据预测结果制定相应的补货计划。同时，建立库存预警机制，实时监测库存水平并触发补货订单。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经过优化后，该企业补货及时率得到提高，库存积压问题得到有效缓解，整体运营成本降低。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通过对历史销售数据和库存数据进行深入分析，发现该企业存在补货不及时、库存积压等问题。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案例分析：某企业补货策略优化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协同式供应链库存管理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https://d.book118.com/698136066117006036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2024-09-16T05:50:54.400</cp:lastPrinted>
  <dcterms:created xsi:type="dcterms:W3CDTF">2024-09-15T21:50:54Z</dcterms:created>
  <dcterms:modified xsi:type="dcterms:W3CDTF">2024-09-15T21:50:56Z</dcterms:modified>
</cp:coreProperties>
</file>