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8397A-7BA4-4173-AAF1-44C3181F8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0E2A9-0B54-4B35-9DD2-01E94002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80A4D-E387-4661-8F81-51A4D629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9174C-96FE-4258-8698-1EB0BB95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DD0B6-9E4C-4E5A-83FF-CBCCCC625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B366E-90C1-478C-87B6-2EDABF7E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15B607-4719-443A-996A-36C21497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F4A1C-784C-45EF-8228-060A81D6E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1E181-0071-4482-9ED8-A2595548F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D358B-7DE9-4FC1-A2A6-57063D187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DBEB2-EF88-4CE8-85D7-D13C1C72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0012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商业银行资产与负债业务案例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商业银行资产业务概述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商业银行负债业务概述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商业银行资产与负债业务关系分析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商业银行资产与负债业务案例分析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商业银行资产与负债业务挑战与机遇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通过对商业银行资产与负债业务案例的深入分析，旨在揭示银行业务运作的内在规律和风险管理实践，为相关从业人员提供借鉴和参考。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随着金融市场的不断发展和金融创新的深入推进，商业银行资产与负债业务面临日益复杂的市场环境和竞争压力，加强业务管理和风险控制显得尤为重要。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业务类型概述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本次案例汇报将涵盖商业银行的主要资产业务和负债业务类型，包括贷款、投资、存款、借款等。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时间范围说明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案例选取的时间范围为近三年，即2019年至2021年，以展示商业银行在资产与负债业务方面的最新发展动态和趋势。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数据来源及处理方法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汇报所采用的数据主要来源于公开渠道、银行年报、行业研究报告等，经过整理、筛选和对比分析，以确保数据的准确性和客观性。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商业银行资产业务概述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资产业务定义与分类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商业银行的资产业务是指银行运用其吸收的资金，从事各种信用活动，以获取利润的行为。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根据资产的性质和获取收益的方式，商业银行的资产业务可分为贷款业务、证券投资业务、现金资产业务等。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证券投资业务增长迅速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随着资本市场的发展和证券市场的繁荣，商业银行证券投资业务规模迅速增长，成为银行重要的盈利来源之一。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现金资产业务重要性凸显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在金融市场波动加剧和金融监管趋严的背景下，商业银行现金资产业务的重要性日益凸显，成为银行稳健经营的重要保障。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贷款业务占比下降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随着金融市场的发展和金融创新的推进，商业银行贷款业务在总资产中的占比逐渐下降。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资产业务发展趋势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资产业务风险与监管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信用风险：商业银行在从事贷款和证券投资等信用活动时，面临着借款人或证券发行人违约的风险。为控制信用风险，银行需建立完善的风险评估和管理体系，对借款人或证券进行严格的信用评级和审查。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市场风险：商业银行在从事证券投资等交易性业务时，面临着市场价格波动的风险。为控制市场风险，银行需建立完善的市场风险管理机制，运用各种金融衍生工具进行风险对冲。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流动性风险：商业银行在经营过程中，可能面临资金流动性不足的风险。为控制流动性风险，银行需保持合理的流动性水平，建立流动性风险预警和应急处理机制。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监管要求：为确保商业银行资产业务的稳健运行，监管部门对银行的资产规模、结构、质量等方面提出了一系列监管要求。银行需严格遵守监管规定，定期报送相关报表和资料，接受监管部门的检查和评估。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商业银行负债业务概述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商业银行的负债业务是指银行通过吸收和借入等形式筹集资金，从而形成资金来源的业务。这些资金主要用于支持银行的资产业务和满足流动性需求。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债的性质和期限，商业银行的负债业务可分为存款负债、借入负债和结算性负债三大类。其中，存款负债是银行最主要的资金来源，包括活期存款、定期存款、储蓄存款等；借入负债包括向中央银行借款、发行金融债券等；结算性负债则包括同业存放款项、联行存放款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负债业务定义与分类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存款结构变化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随着金融市场的发展和金融创新的推进，商业银行的存款结构发生了显著变化。一方面，活期存款占比逐渐下降，定期存款和储蓄存款占比上升；另一方面，个人存款占比上升，企业存款占比下降。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负债来源多元化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除了传统的存款业务外，商业银行还通过发行金融债券、吸收同业存放等方式筹集资金，负债来源更加多元化。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利率市场化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随着利率市场化的推进，商业银行的负债成本更加市场化，银行间的竞争也更加激烈。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负债业务发展趋势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商业银行的负债业务面临的主要风险之一是流动性风险。如果银行无法以合理的成本及时获得充足资金，以满足资产增长或支付到期债务的需要，就可能引发流动性风险。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在利率市场化的背景下，商业银行的负债成本受市场利率波动的影响较大。如果市场利率上升，银行的负债成本将增加；反之，如果市场利率下降，银行的负债成本将减少。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为了防范金融风险和维护金融稳定，监管部门对商业银行的负债业务实施严格的监管政策。例如，设定存款准备金率、限制高风险负债业务的发展等。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负债业务风险与监管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https://d.book118.com/698140012140006036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2024-09-16T12:02:58.091</cp:lastPrinted>
  <dcterms:created xsi:type="dcterms:W3CDTF">2024-09-16T04:02:58Z</dcterms:created>
  <dcterms:modified xsi:type="dcterms:W3CDTF">2024-09-16T04:03:00Z</dcterms:modified>
</cp:coreProperties>
</file>