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7E77A0-48AD-4BBD-A740-DCE8E8B59D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BE5702-2639-40C6-83A3-96D3838BC4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3C95F8-6A3E-4C0C-890C-125F582F00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8CEC63-4227-43B0-94B0-74083BD2F8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4DFFDD-1F26-41E2-BF0B-47C26035FD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1DDC02-D802-4995-A0D8-C10CF78152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C780CD-D679-4870-9520-96A0D76BD5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2E6312-1073-4493-ACF1-FFA7A48739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475B23-C3B2-4AE8-929A-B9180A40B1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625095-9FAB-4340-918A-535FE6CEA0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C327CE-FE6D-44F6-9913-3B3AD159EB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14001602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风力发电设备无损检测技术</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2024-01-08</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风力发电设备无损检测技术概述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风力发电设备无损检测技术分类</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风力发电设备无损检测技术的应用场景与优势</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风力发电设备无损检测技术的挑战与解决方案</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风力发电设备无损检测技术概述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无损检测技术是指在不影响或尽可能少影响被检测对象性能的情况下，利用物质的某些物理性质或化学性质进行检测的方法。在风力发电设备领域，无损检测技术主要用于检测设备的缺陷、损伤和故障。</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特点</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无损检测技术具有非破坏性、全面性、实时性等优点，能够在不损伤设备的情况下，对设备的各个部位进行全面检测，及时发现潜在的缺陷和故障。</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1813" r="21813"/>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6895" b="6895"/>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2638" b="2638"/>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2638" b="2638"/>
          <a:stretch>
            <a:fillRect/>
          </a:stretch>
        </p:blipFill>
        <p:spPr>
          <a:xfrm>
            <a:off x="7771733" y="3721608"/>
            <a:ext cx="3394942" cy="2143864"/>
          </a:xfrm>
          <a:prstGeom prst="rect">
            <a:avLst/>
          </a:prstGeom>
        </p:spPr>
      </p:pic>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无损检测技术在风力发电领域的重要性</a:t>
            </a:r>
          </a:p>
        </p:txBody>
      </p:sp>
      <p:sp>
        <p:nvSpPr>
          <p:cNvPr id="31" name="TextBox 31"/>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提高设备可靠性</a:t>
            </a:r>
          </a:p>
        </p:txBody>
      </p:sp>
      <p:sp>
        <p:nvSpPr>
          <p:cNvPr id="32" name="TextBox 32"/>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无损检测技术能够及时发现设备内部的缺陷和故障，避免设备在运行过程中出现突然失效的情况，从而提高设备的可靠性和安全性。</a:t>
            </a:r>
          </a:p>
        </p:txBody>
      </p:sp>
      <p:sp>
        <p:nvSpPr>
          <p:cNvPr id="33" name="TextBox 33"/>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降低维修成本</a:t>
            </a:r>
          </a:p>
        </p:txBody>
      </p:sp>
      <p:sp>
        <p:nvSpPr>
          <p:cNvPr id="34" name="TextBox 34"/>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通过对风力发电设备进行无损检测，可以提前发现设备的潜在问题，避免设备损坏后进行昂贵的维修或更换，从而降低维修成本。</a:t>
            </a:r>
          </a:p>
        </p:txBody>
      </p:sp>
      <p:sp>
        <p:nvSpPr>
          <p:cNvPr id="35" name="TextBox 35"/>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提高发电效率</a:t>
            </a:r>
          </a:p>
        </p:txBody>
      </p:sp>
      <p:sp>
        <p:nvSpPr>
          <p:cNvPr id="36" name="TextBox 36"/>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风力发电设备的性能和效率直接影响到发电量，通过无损检测技术可以及时发现并解决设备存在的问题，提高设备的运行效率和发电量。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无损检测技术自20世纪初诞生以来，经历了多个阶段的发展和应用。在风力发电领域，无损检测技术从最初的常规检测方法逐步发展为现代的智能化、高精度检测技术。</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发展历程</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科技的不断进步和应用需求的不断提高，无损检测技术也在不断发展和创新。未来，无损检测技术将朝着智能化、高精度、快速化、自动化等方向发展，进一步提高检测的准确性和效率。同时，随着新能源产业的快速发展，无损检测技术在风力发电领域的应用前景也将更加广阔。</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发展趋势</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无损检测技术的发展历程与趋势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风力发电设备无损检测技术分类</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5" name="AutoShape 5"/>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利用超声波在材料中传播的特性，检测设备内部是否存在损伤或缺陷。</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超声检测技术通过高频声波在设备材料中传播，当声波遇到缺陷或界面时发生反射、折射和散射等现象，通过接收和分析这些声波信号，可以判断设备内部的损伤或缺陷位置、大小等信息。该技术具有无损、快速、准确等优点，广泛应用于风力发电设备的无损检测。</a:t>
            </a:r>
          </a:p>
        </p:txBody>
      </p:sp>
      <p:sp>
        <p:nvSpPr>
          <p:cNvPr id="12" name="AutoShape 12"/>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超声检测技术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9" name="Connector 9"/>
          <p:cNvCxnSpPr/>
          <p:nvPr/>
        </p:nvCxnSpPr>
        <p:spPr>
          <a:xfrm>
            <a:off x="1214515" y="2855191"/>
            <a:ext cx="2856056" cy="0"/>
          </a:xfrm>
          <a:prstGeom prst="line">
            <a:avLst/>
          </a:prstGeom>
          <a:ln w="9525">
            <a:solidFill>
              <a:srgbClr val="FFFFFF">
                <a:alpha val="100000"/>
              </a:srgbClr>
            </a:solidFill>
            <a:prstDash val="solid"/>
            <a:headEnd type="oval"/>
          </a:ln>
        </p:spPr>
      </p:cxnSp>
      <p:sp>
        <p:nvSpPr>
          <p:cNvPr id="10" name="TextBox 10"/>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利用射线穿透材料的特性，检测设备内部是否存在损伤或缺陷。</a:t>
            </a:r>
          </a:p>
        </p:txBody>
      </p:sp>
      <p:sp>
        <p:nvSpPr>
          <p:cNvPr id="11" name="TextBox 11"/>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2" name="Connector 12"/>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3" name="TextBox 13"/>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射线检测技术通过放射性物质发出的射线穿透设备材料，当射线遇到缺陷或不同密度的物质时发生吸收、散射等现象，通过检测射线强度和分布情况，可以判断设备内部的损伤或缺陷位置、大小等信息。该技术具有较高的检测精度和可靠性，但需要使用放射性物质，需要注意安全防护。</a:t>
            </a:r>
          </a:p>
        </p:txBody>
      </p:sp>
      <p:sp>
        <p:nvSpPr>
          <p:cNvPr id="14" name="TextBox 14"/>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射线检测技术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7" name="TextBox 7"/>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利用磁粉在磁场中的吸附特性，检测设备表面或近表面是否存在损伤或缺陷。</a:t>
            </a:r>
          </a:p>
        </p:txBody>
      </p:sp>
      <p:sp>
        <p:nvSpPr>
          <p:cNvPr id="8" name="TextBox 8"/>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磁粉检测技术通过磁场对设备材料进行磁化处理，当设备表面或近表面存在缺陷时，磁场会发生畸变并吸引磁粉形成磁痕，通过观察磁痕的形状、大小和分布情况，可以判断设备表面或近表面的损伤或缺陷位置、大小等信息。该技术具有操作简便、检测速度快等优点，但仅适用于铁磁性材料的检测。</a:t>
            </a:r>
          </a:p>
        </p:txBody>
      </p:sp>
      <p:sp>
        <p:nvSpPr>
          <p:cNvPr id="10" name="Freeform 10"/>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磁粉检测技术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涡流检测技术</a:t>
            </a:r>
          </a:p>
        </p:txBody>
      </p:sp>
      <p:sp>
        <p:nvSpPr>
          <p:cNvPr id="25" name="TextBox 25"/>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利用电磁感应原理，检测设备表面或近表面是否存在损伤或缺陷。</a:t>
            </a:r>
          </a:p>
        </p:txBody>
      </p:sp>
      <p:sp>
        <p:nvSpPr>
          <p:cNvPr id="26" name="TextBox 26"/>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7" name="TextBox 27"/>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涡流检测技术通过在设备材料上施加交变磁场，使材料中产生涡流，当设备表面或近表面存在缺陷时，涡流的分布和强度会发生变化，通过检测涡流的分布和强度情况，可以判断设备表面或近表面的损伤或缺陷位置、大小等信息。该技术具有非接触、快速、准确等优点，但仅适用于导电材料的检测。</a:t>
            </a:r>
          </a:p>
        </p:txBody>
      </p:sp>
      <p:sp>
        <p:nvSpPr>
          <p:cNvPr id="28" name="TextBox 28"/>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9" name="AutoShape 29"/>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blip>
          <a:srcRect l="20469" r="20469"/>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利用声发射信号的特性，检测设备内部是否存在损伤或缺陷。</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声发射检测技术通过接收和分析设备材料内部损伤或缺陷产生的声发射信号，可以判断设备内部的损伤或缺陷位置、大小等信息。该技术具有实时监测、高灵敏度等优点，广泛应用于风力发电设备的无损检测和寿命预测。</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声发射检测技术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https://d.book118.com/698140016021006037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2024-09-16T20:26:08.318</cp:lastPrinted>
  <dcterms:created xsi:type="dcterms:W3CDTF">2024-09-16T12:26:08Z</dcterms:created>
  <dcterms:modified xsi:type="dcterms:W3CDTF">2024-09-16T12:26:10Z</dcterms:modified>
</cp:coreProperties>
</file>