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97C6C-90FA-48CC-A09A-D238A9321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5D19A-C06B-4845-AA53-5929C900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C05DD-178F-4F31-948F-9FE088DDA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6326A-8150-40AB-939A-4D19357B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B0CCE0-7FE8-4C3E-BDD1-5520B92C9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C5DE2-3710-4DA8-AE7A-B6884340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2258B-CC6C-4323-B479-B579B1B2D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4B131-0BB4-4B52-934A-E1EA98953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38FFC-26DB-4F1C-BD7D-40BC51A46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CE546-B7CD-43BC-8066-CB3F7AAC1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5C4C2-0664-45D3-AB41-720AE25F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002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口腔护理说课课件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口腔护理技能与实践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特殊人群的口腔护理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学生能够掌握口腔护理的基本知识和技能，包括口腔结构、口腔健康的重要性、口腔疾病的预防和治疗方法等。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学生能够在实际操作中运用口腔护理技能，具备为他人提供口腔护理服务的能力。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情感态度价值观目标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培养学生对口腔护理的热爱和责任感，树立口腔保健意识，关注自身和他人的口腔健康。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介绍口腔的基本结构和功能，以及口腔健康与全身健康的关系。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讲解常见口腔疾病的预防和治疗方法，如龋齿、牙周病等。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口腔疾病的预防与治疗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教授正确的刷牙方法、牙线的使用、口腔检查等实际操作技能。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口腔护理技能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强调保持口腔卫生的重要性，教授正确的口腔卫生习惯和饮食习惯。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口腔卫生习惯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76" r="190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251" r="192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通过讲解、图片、视频等形式向学生传授口腔护理的基本知识和理论。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教师亲自示范正确的口腔护理技能和方法，让学生直观地了解操作要领。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学生在教师的指导下进行实际操作，培养动手能力和操作技能。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学生分组讨论相关话题，加深对口腔护理的理解和认识，提高沟通能力。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理论讲授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示范操作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牙齿分为牙冠、牙颈和牙根，牙冠部分又分为牙釉质和牙本质，牙釉质是牙齿最外层的硬质组织，牙本质则是牙齿内部的软组织。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口腔由唇、齿、舌、腭等结构组成，具有咀嚼、吞咽、言语和呼吸等功能。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口腔是消化系统的入口，承担着咀嚼、吞咽、言语和呼吸等重要功能，同时还有助于维持身体平衡和美观。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125" r="181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250" r="9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口腔是食物进入消化系统的第一关，良好的口腔健康有助于保证营养的正常摄取，维持身体健康。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营养摄取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0" r="2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口腔感染可能引发其他系统疾病，如心脏病、糖尿病等，保持口腔卫生有助于预防和控制感染。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美丽的牙齿和口腔结构有助于增强自信心和心理健康，对个人的形象和社交都有积极的影响。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口腔疾病的分类与症状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牙齿硬组织逐渐被破坏的疾病，表现为牙齿变色、出现龋洞、疼痛等症状。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口腔黏膜出现圆形或椭圆形的溃疡，表现为疼痛、红肿等症状。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包括牙龈炎和牙周炎，表现为牙龈红肿、出血、溢脓、萎缩等症状，严重时可导致牙齿脱落。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口腔黏膜细胞异常增生形成的恶性肿瘤，表现为肿块、溃疡、疼痛等症状。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口腔护理技能与实践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https://d.book118.com/698140025073006026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2024-09-03T22:05:51.822</cp:lastPrinted>
  <dcterms:created xsi:type="dcterms:W3CDTF">2024-09-03T14:05:51Z</dcterms:created>
  <dcterms:modified xsi:type="dcterms:W3CDTF">2024-09-03T14:05:53Z</dcterms:modified>
</cp:coreProperties>
</file>