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8788400" cy="49911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6A54-6F40-4393-92BC-1DF31C5F3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81B6D-8147-47DA-8D7A-F4DB48C6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B32B-FD1F-45F6-BD2A-F22BFA5D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2A670-A732-4AAE-906B-BD6E6067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4CF5B-9B6C-41A7-B576-076F27C15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4DB2F-D8F8-42C7-9F1D-5599901A2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FD39E7-4672-4040-AB44-0D4316C7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8CBC5-B84C-4C51-8768-23C5F811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1DFB7-8BE7-4FB6-B518-5E3FF138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C8AE3-60C0-4BA7-BD56-8C0EF1846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6A786-0B89-4AF4-9AE0-9424FCD1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50900" y="1028700"/>
            <a:ext cx="3235325" cy="1739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1" i="0">
                <a:solidFill>
                  <a:srgbClr val="DA525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41375" y="3790950"/>
            <a:ext cx="4883150" cy="6083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rgbClr val="DA525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rgbClr val="DA525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39420" y="1147953"/>
            <a:ext cx="3822954" cy="329412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526026" y="1147953"/>
            <a:ext cx="3822954" cy="329412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rgbClr val="DA525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53975" y="50800"/>
            <a:ext cx="8705850" cy="489585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796925" y="50800"/>
            <a:ext cx="7181850" cy="27622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5175" y="1495425"/>
            <a:ext cx="7054850" cy="951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1" i="0">
                <a:solidFill>
                  <a:srgbClr val="DA525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8000" y="962025"/>
            <a:ext cx="4645025" cy="34467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988056" y="4641723"/>
            <a:ext cx="2812288" cy="2495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39420" y="4641723"/>
            <a:ext cx="2021332" cy="2495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27648" y="4641723"/>
            <a:ext cx="2021332" cy="2495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6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0053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84775" y="4029075"/>
            <a:ext cx="276860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10">
                <a:solidFill>
                  <a:srgbClr val="252525"/>
                </a:solidFill>
                <a:latin typeface="Microsoft JhengHei"/>
                <a:cs typeface="Microsoft JhengHei"/>
              </a:rPr>
              <a:t>淼得礼品有限公司</a:t>
            </a:r>
            <a:endParaRPr sz="27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65225" y="1314450"/>
            <a:ext cx="5835650" cy="1419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150" b="1" spc="-10">
                <a:latin typeface="Microsoft JhengHei"/>
                <a:cs typeface="Microsoft JhengHei"/>
              </a:rPr>
              <a:t>微信微时代</a:t>
            </a:r>
            <a:endParaRPr sz="91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93750" y="3848100"/>
            <a:ext cx="29400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252525"/>
                </a:solidFill>
                <a:latin typeface="Microsoft JhengHei"/>
                <a:cs typeface="Microsoft JhengHei"/>
              </a:rPr>
              <a:t>什么是微信？</a:t>
            </a:r>
            <a:endParaRPr sz="3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08025" y="590550"/>
            <a:ext cx="333057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500" spc="-90">
                <a:latin typeface="宋体"/>
                <a:cs typeface="宋体"/>
              </a:rPr>
              <a:t>微信是</a:t>
            </a:r>
            <a:r>
              <a:rPr sz="1500" b="1">
                <a:latin typeface="Microsoft JhengHei"/>
                <a:cs typeface="Microsoft JhengHei"/>
              </a:rPr>
              <a:t>腾讯公司</a:t>
            </a:r>
            <a:r>
              <a:rPr sz="1500" spc="-75">
                <a:latin typeface="宋体"/>
                <a:cs typeface="宋体"/>
              </a:rPr>
              <a:t>推出的一款通过网络免费发送语音短信和文字的手机聊天软件。</a:t>
            </a:r>
            <a:endParaRPr sz="15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063625" y="393700"/>
            <a:ext cx="7181850" cy="4095750"/>
            <a:chOff x="1063625" y="393700"/>
            <a:chExt cx="7181850" cy="40957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63625" y="1193800"/>
              <a:ext cx="2857499" cy="204787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206875" y="393700"/>
              <a:ext cx="4038599" cy="409574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827087" y="3438525"/>
            <a:ext cx="26543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latin typeface="Microsoft JhengHei"/>
                <a:cs typeface="Microsoft JhengHei"/>
              </a:rPr>
              <a:t>超过三亿人使用的手机应</a:t>
            </a:r>
            <a:r>
              <a:rPr sz="1700" b="1" spc="-50">
                <a:latin typeface="Microsoft JhengHei"/>
                <a:cs typeface="Microsoft JhengHei"/>
              </a:rPr>
              <a:t>用</a:t>
            </a:r>
            <a:endParaRPr sz="1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41375" y="3790950"/>
            <a:ext cx="48831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5">
                <a:solidFill>
                  <a:srgbClr val="252525"/>
                </a:solidFill>
                <a:latin typeface="Microsoft JhengHei"/>
                <a:cs typeface="Microsoft JhengHei"/>
              </a:rPr>
              <a:t>什么是微信公众平台？</a:t>
            </a:r>
            <a:endParaRPr sz="3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6137" y="581025"/>
            <a:ext cx="634047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>
                <a:solidFill>
                  <a:srgbClr val="666954"/>
                </a:solidFill>
                <a:latin typeface="Microsoft JhengHei"/>
                <a:cs typeface="Microsoft JhengHei"/>
              </a:rPr>
              <a:t>相当于是一个企业级的微信，是企业的自媒体</a:t>
            </a:r>
            <a:r>
              <a:rPr sz="1850" b="1" spc="-425">
                <a:solidFill>
                  <a:srgbClr val="666954"/>
                </a:solidFill>
                <a:latin typeface="Microsoft JhengHei"/>
                <a:cs typeface="Microsoft JhengHei"/>
              </a:rPr>
              <a:t>+</a:t>
            </a:r>
            <a:r>
              <a:rPr sz="1850" b="1">
                <a:solidFill>
                  <a:srgbClr val="666954"/>
                </a:solidFill>
                <a:latin typeface="Microsoft JhengHei"/>
                <a:cs typeface="Microsoft JhengHei"/>
              </a:rPr>
              <a:t>客户管理平</a:t>
            </a:r>
            <a:r>
              <a:rPr sz="1850" b="1" spc="-50">
                <a:solidFill>
                  <a:srgbClr val="666954"/>
                </a:solidFill>
                <a:latin typeface="Microsoft JhengHei"/>
                <a:cs typeface="Microsoft JhengHei"/>
              </a:rPr>
              <a:t>台</a:t>
            </a:r>
            <a:endParaRPr sz="185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77900" y="1127125"/>
            <a:ext cx="6791325" cy="2647950"/>
            <a:chOff x="977900" y="1127125"/>
            <a:chExt cx="6791325" cy="26479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77900" y="1127125"/>
              <a:ext cx="4324349" cy="264794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845175" y="1355725"/>
              <a:ext cx="1924049" cy="4190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78500" y="1955800"/>
              <a:ext cx="1952624" cy="166687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5">
                <a:solidFill>
                  <a:srgbClr val="252525"/>
                </a:solidFill>
              </a:rPr>
              <a:t>微信营销之“鱼缸论”</a:t>
            </a:r>
            <a:endParaRPr sz="3800"/>
          </a:p>
        </p:txBody>
      </p:sp>
      <p:sp>
        <p:nvSpPr>
          <p:cNvPr id="3" name="object 3"/>
          <p:cNvSpPr txBox="1"/>
          <p:nvPr/>
        </p:nvSpPr>
        <p:spPr>
          <a:xfrm>
            <a:off x="846137" y="1028700"/>
            <a:ext cx="3597275" cy="17399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243204">
              <a:lnSpc>
                <a:spcPct val="101400"/>
              </a:lnSpc>
              <a:spcBef>
                <a:spcPts val="90"/>
              </a:spcBef>
            </a:pPr>
            <a:r>
              <a:rPr sz="1850" b="1">
                <a:latin typeface="Microsoft JhengHei"/>
                <a:cs typeface="Microsoft JhengHei"/>
              </a:rPr>
              <a:t>企业微信好比是企业的鱼缸，</a:t>
            </a:r>
            <a:r>
              <a:rPr sz="1850" b="1" spc="-50">
                <a:latin typeface="Microsoft JhengHei"/>
                <a:cs typeface="Microsoft JhengHei"/>
              </a:rPr>
              <a:t>粉</a:t>
            </a:r>
            <a:r>
              <a:rPr sz="1850" b="1">
                <a:latin typeface="Microsoft JhengHei"/>
                <a:cs typeface="Microsoft JhengHei"/>
              </a:rPr>
              <a:t>丝就好比是鱼儿，我们将大</a:t>
            </a:r>
            <a:r>
              <a:rPr sz="1850" b="1" spc="-50">
                <a:latin typeface="Microsoft JhengHei"/>
                <a:cs typeface="Microsoft JhengHei"/>
              </a:rPr>
              <a:t>海</a:t>
            </a:r>
            <a:endParaRPr sz="1850">
              <a:latin typeface="Microsoft JhengHei"/>
              <a:cs typeface="Microsoft JhengHei"/>
            </a:endParaRPr>
          </a:p>
          <a:p>
            <a:pPr marL="12700" marR="5080">
              <a:lnSpc>
                <a:spcPts val="2250"/>
              </a:lnSpc>
              <a:spcBef>
                <a:spcPts val="80"/>
              </a:spcBef>
            </a:pPr>
            <a:r>
              <a:rPr sz="1850" b="1" spc="15">
                <a:latin typeface="Microsoft JhengHei"/>
                <a:cs typeface="Microsoft JhengHei"/>
              </a:rPr>
              <a:t>（市场）中的鱼儿吸引进鱼缸中，慢慢养起来，常常喂食（维护），鱼儿越养越多，别让鱼儿跑掉，</a:t>
            </a:r>
            <a:r>
              <a:rPr sz="1850" b="1">
                <a:latin typeface="Microsoft JhengHei"/>
                <a:cs typeface="Microsoft JhengHei"/>
              </a:rPr>
              <a:t> </a:t>
            </a:r>
            <a:r>
              <a:rPr sz="1850" b="1" spc="15">
                <a:latin typeface="Microsoft JhengHei"/>
                <a:cs typeface="Microsoft JhengHei"/>
              </a:rPr>
              <a:t>迟早有一天你可以收获它！</a:t>
            </a:r>
            <a:endParaRPr sz="185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5" y="650875"/>
            <a:ext cx="3295649" cy="26288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93912" y="3571875"/>
            <a:ext cx="46259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b="1" spc="-10">
                <a:solidFill>
                  <a:srgbClr val="252525"/>
                </a:solidFill>
                <a:latin typeface="Microsoft JhengHei"/>
                <a:cs typeface="Microsoft JhengHei"/>
              </a:rPr>
              <a:t>微服务产品体系</a:t>
            </a:r>
            <a:endParaRPr sz="515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" y="50800"/>
            <a:ext cx="8239124" cy="37242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41375" y="3790950"/>
            <a:ext cx="525018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>
                <a:solidFill>
                  <a:srgbClr val="252525"/>
                </a:solidFill>
                <a:latin typeface="Microsoft JhengHei"/>
                <a:cs typeface="Microsoft JhengHei"/>
              </a:rPr>
              <a:t>微信网站</a:t>
            </a:r>
            <a:r>
              <a:rPr sz="2300">
                <a:solidFill>
                  <a:srgbClr val="252525"/>
                </a:solidFill>
                <a:latin typeface="宋体"/>
                <a:cs typeface="宋体"/>
              </a:rPr>
              <a:t>（案例微信号</a:t>
            </a:r>
            <a:r>
              <a:rPr sz="2300" spc="-10">
                <a:solidFill>
                  <a:srgbClr val="252525"/>
                </a:solidFill>
                <a:latin typeface="宋体"/>
                <a:cs typeface="宋体"/>
              </a:rPr>
              <a:t>：</a:t>
            </a:r>
            <a:r>
              <a:rPr sz="2300" spc="-10">
                <a:solidFill>
                  <a:srgbClr val="FF0000"/>
                </a:solidFill>
                <a:latin typeface="宋体"/>
                <a:cs typeface="宋体"/>
              </a:rPr>
              <a:t>mzmr88</a:t>
            </a:r>
            <a:r>
              <a:rPr sz="2300" spc="-10">
                <a:solidFill>
                  <a:srgbClr val="252525"/>
                </a:solidFill>
                <a:latin typeface="宋体"/>
                <a:cs typeface="宋体"/>
              </a:rPr>
              <a:t>）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27037" y="714375"/>
            <a:ext cx="23876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0">
                <a:solidFill>
                  <a:srgbClr val="666954"/>
                </a:solidFill>
                <a:latin typeface="宋体"/>
                <a:cs typeface="宋体"/>
              </a:rPr>
              <a:t>什么是微信网站</a:t>
            </a:r>
            <a:r>
              <a:rPr sz="2300" b="0" spc="-50">
                <a:solidFill>
                  <a:srgbClr val="666954"/>
                </a:solidFill>
                <a:latin typeface="宋体"/>
                <a:cs typeface="宋体"/>
              </a:rPr>
              <a:t>？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1800" y="1228725"/>
            <a:ext cx="2092325" cy="1597025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 marR="5080" algn="just">
              <a:lnSpc>
                <a:spcPts val="2030"/>
              </a:lnSpc>
              <a:spcBef>
                <a:spcPts val="350"/>
              </a:spcBef>
            </a:pPr>
            <a:r>
              <a:rPr sz="1850" spc="-65">
                <a:solidFill>
                  <a:srgbClr val="666954"/>
                </a:solidFill>
                <a:latin typeface="宋体"/>
                <a:cs typeface="宋体"/>
              </a:rPr>
              <a:t>将官方网站移植到</a:t>
            </a:r>
            <a:r>
              <a:rPr sz="1850" spc="-50">
                <a:solidFill>
                  <a:srgbClr val="666954"/>
                </a:solidFill>
                <a:latin typeface="宋体"/>
                <a:cs typeface="宋体"/>
              </a:rPr>
              <a:t>微</a:t>
            </a:r>
            <a:r>
              <a:rPr sz="1850" spc="-65">
                <a:solidFill>
                  <a:srgbClr val="666954"/>
                </a:solidFill>
                <a:latin typeface="宋体"/>
                <a:cs typeface="宋体"/>
              </a:rPr>
              <a:t>信公众平台，实现</a:t>
            </a:r>
            <a:r>
              <a:rPr sz="1850" spc="-50">
                <a:solidFill>
                  <a:srgbClr val="666954"/>
                </a:solidFill>
                <a:latin typeface="宋体"/>
                <a:cs typeface="宋体"/>
              </a:rPr>
              <a:t>在</a:t>
            </a:r>
            <a:r>
              <a:rPr sz="1850" spc="-65">
                <a:solidFill>
                  <a:srgbClr val="666954"/>
                </a:solidFill>
                <a:latin typeface="宋体"/>
                <a:cs typeface="宋体"/>
              </a:rPr>
              <a:t>微信中完美浏览</a:t>
            </a:r>
            <a:r>
              <a:rPr sz="1850" spc="-60">
                <a:solidFill>
                  <a:srgbClr val="666954"/>
                </a:solidFill>
                <a:latin typeface="宋体"/>
                <a:cs typeface="宋体"/>
              </a:rPr>
              <a:t>，让</a:t>
            </a:r>
            <a:r>
              <a:rPr sz="1850" spc="-65">
                <a:solidFill>
                  <a:srgbClr val="666954"/>
                </a:solidFill>
                <a:latin typeface="宋体"/>
                <a:cs typeface="宋体"/>
              </a:rPr>
              <a:t>您的客户不用打开</a:t>
            </a:r>
            <a:r>
              <a:rPr sz="1850" spc="-50">
                <a:solidFill>
                  <a:srgbClr val="666954"/>
                </a:solidFill>
                <a:latin typeface="宋体"/>
                <a:cs typeface="宋体"/>
              </a:rPr>
              <a:t>电</a:t>
            </a:r>
            <a:r>
              <a:rPr sz="1850" spc="-65">
                <a:solidFill>
                  <a:srgbClr val="666954"/>
                </a:solidFill>
                <a:latin typeface="宋体"/>
                <a:cs typeface="宋体"/>
              </a:rPr>
              <a:t>脑，一样了解您的</a:t>
            </a:r>
            <a:r>
              <a:rPr sz="1850" spc="-50">
                <a:solidFill>
                  <a:srgbClr val="666954"/>
                </a:solidFill>
                <a:latin typeface="宋体"/>
                <a:cs typeface="宋体"/>
              </a:rPr>
              <a:t>公</a:t>
            </a:r>
            <a:r>
              <a:rPr sz="1850" spc="-65">
                <a:solidFill>
                  <a:srgbClr val="666954"/>
                </a:solidFill>
                <a:latin typeface="宋体"/>
                <a:cs typeface="宋体"/>
              </a:rPr>
              <a:t>司产品</a:t>
            </a:r>
            <a:r>
              <a:rPr sz="1850" spc="-50">
                <a:solidFill>
                  <a:srgbClr val="666954"/>
                </a:solidFill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68625" y="441325"/>
            <a:ext cx="5486400" cy="3629025"/>
            <a:chOff x="2968625" y="441325"/>
            <a:chExt cx="5486400" cy="362902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968625" y="1060450"/>
              <a:ext cx="2105024" cy="25145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330950" y="1155700"/>
              <a:ext cx="2124074" cy="291464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159375" y="441325"/>
              <a:ext cx="1990724" cy="291464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36612" y="3724275"/>
            <a:ext cx="21590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b="1" spc="-15">
                <a:solidFill>
                  <a:srgbClr val="252525"/>
                </a:solidFill>
                <a:latin typeface="Microsoft JhengHei"/>
                <a:cs typeface="Microsoft JhengHei"/>
              </a:rPr>
              <a:t>微信网站</a:t>
            </a:r>
            <a:endParaRPr sz="4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32150" y="3914775"/>
            <a:ext cx="29400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140">
                <a:solidFill>
                  <a:srgbClr val="252525"/>
                </a:solidFill>
                <a:latin typeface="Microsoft JhengHei"/>
                <a:cs typeface="Microsoft JhengHei"/>
              </a:rPr>
              <a:t>一键拨号+</a:t>
            </a:r>
            <a:r>
              <a:rPr sz="2700" b="1" spc="-15">
                <a:solidFill>
                  <a:srgbClr val="252525"/>
                </a:solidFill>
                <a:latin typeface="Microsoft JhengHei"/>
                <a:cs typeface="Microsoft JhengHei"/>
              </a:rPr>
              <a:t>一键导航</a:t>
            </a:r>
            <a:endParaRPr sz="27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778500" y="593725"/>
            <a:ext cx="2200275" cy="313372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74700" y="1354455"/>
            <a:ext cx="2606675" cy="12541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862330">
              <a:lnSpc>
                <a:spcPct val="116799"/>
              </a:lnSpc>
              <a:spcBef>
                <a:spcPts val="95"/>
              </a:spcBef>
            </a:pPr>
            <a:r>
              <a:rPr sz="2300" spc="-60">
                <a:solidFill>
                  <a:srgbClr val="666954"/>
                </a:solidFill>
                <a:latin typeface="宋体"/>
                <a:cs typeface="宋体"/>
              </a:rPr>
              <a:t>一键电话拨</a:t>
            </a:r>
            <a:r>
              <a:rPr sz="2300" spc="-50">
                <a:solidFill>
                  <a:srgbClr val="666954"/>
                </a:solidFill>
                <a:latin typeface="宋体"/>
                <a:cs typeface="宋体"/>
              </a:rPr>
              <a:t>号</a:t>
            </a:r>
            <a:r>
              <a:rPr sz="2300" spc="-60">
                <a:solidFill>
                  <a:srgbClr val="666954"/>
                </a:solidFill>
                <a:latin typeface="宋体"/>
                <a:cs typeface="宋体"/>
              </a:rPr>
              <a:t>一键</a:t>
            </a:r>
            <a:r>
              <a:rPr sz="2300" spc="-35">
                <a:solidFill>
                  <a:srgbClr val="666954"/>
                </a:solidFill>
                <a:latin typeface="宋体"/>
                <a:cs typeface="宋体"/>
              </a:rPr>
              <a:t>GPS</a:t>
            </a:r>
            <a:r>
              <a:rPr sz="2300" spc="-55">
                <a:solidFill>
                  <a:srgbClr val="666954"/>
                </a:solidFill>
                <a:latin typeface="宋体"/>
                <a:cs typeface="宋体"/>
              </a:rPr>
              <a:t>导航</a:t>
            </a:r>
            <a:endParaRPr sz="23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65"/>
              </a:spcBef>
            </a:pPr>
            <a:r>
              <a:rPr sz="2300" spc="-60">
                <a:solidFill>
                  <a:srgbClr val="666954"/>
                </a:solidFill>
                <a:latin typeface="宋体"/>
                <a:cs typeface="宋体"/>
              </a:rPr>
              <a:t>让客户快速找到你</a:t>
            </a:r>
            <a:r>
              <a:rPr sz="2300" spc="-50">
                <a:solidFill>
                  <a:srgbClr val="666954"/>
                </a:solidFill>
                <a:latin typeface="宋体"/>
                <a:cs typeface="宋体"/>
              </a:rPr>
              <a:t>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3378200" y="593725"/>
            <a:ext cx="2162174" cy="25526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5125" y="3143250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252525"/>
                </a:solidFill>
                <a:latin typeface="宋体"/>
                <a:cs typeface="宋体"/>
              </a:rPr>
              <a:t>维多利亚美容整</a:t>
            </a:r>
            <a:r>
              <a:rPr sz="2300" spc="-50">
                <a:solidFill>
                  <a:srgbClr val="252525"/>
                </a:solidFill>
                <a:latin typeface="宋体"/>
                <a:cs typeface="宋体"/>
              </a:rPr>
              <a:t>形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44550" y="508000"/>
            <a:ext cx="7162800" cy="3838575"/>
            <a:chOff x="844550" y="508000"/>
            <a:chExt cx="7162800" cy="383857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901950" y="508000"/>
              <a:ext cx="2457450" cy="3838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645150" y="508000"/>
              <a:ext cx="2362200" cy="38195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44550" y="1403350"/>
              <a:ext cx="1495425" cy="14954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08000" y="3276600"/>
            <a:ext cx="18878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252525"/>
                </a:solidFill>
                <a:latin typeface="宋体"/>
                <a:cs typeface="宋体"/>
              </a:rPr>
              <a:t>苏州海乐迪</a:t>
            </a:r>
            <a:r>
              <a:rPr sz="2300" spc="-25">
                <a:solidFill>
                  <a:srgbClr val="252525"/>
                </a:solidFill>
                <a:latin typeface="宋体"/>
                <a:cs typeface="宋体"/>
              </a:rPr>
              <a:t>KTV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635000" y="441325"/>
            <a:ext cx="7334250" cy="3752850"/>
            <a:chOff x="635000" y="441325"/>
            <a:chExt cx="7334250" cy="37528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835275" y="441325"/>
              <a:ext cx="2333625" cy="37528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78475" y="441325"/>
              <a:ext cx="2390775" cy="37528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35000" y="1470025"/>
              <a:ext cx="1495425" cy="14954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50800"/>
            <a:ext cx="8705850" cy="4895850"/>
            <a:chOff x="53975" y="50800"/>
            <a:chExt cx="8705850" cy="48958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101975" y="431800"/>
              <a:ext cx="2400300" cy="39623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11825" y="431800"/>
              <a:ext cx="2447925" cy="396239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44550" y="1612900"/>
              <a:ext cx="1495424" cy="1495424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708025" y="3400425"/>
            <a:ext cx="1749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252525"/>
                </a:solidFill>
                <a:latin typeface="宋体"/>
                <a:cs typeface="宋体"/>
              </a:rPr>
              <a:t>苏州</a:t>
            </a:r>
            <a:r>
              <a:rPr sz="2300" spc="-35">
                <a:solidFill>
                  <a:srgbClr val="252525"/>
                </a:solidFill>
                <a:latin typeface="宋体"/>
                <a:cs typeface="宋体"/>
              </a:rPr>
              <a:t>3G</a:t>
            </a:r>
            <a:r>
              <a:rPr sz="2300" spc="-60">
                <a:solidFill>
                  <a:srgbClr val="252525"/>
                </a:solidFill>
                <a:latin typeface="宋体"/>
                <a:cs typeface="宋体"/>
              </a:rPr>
              <a:t>手机</a:t>
            </a:r>
            <a:r>
              <a:rPr sz="2300" spc="-50">
                <a:solidFill>
                  <a:srgbClr val="252525"/>
                </a:solidFill>
                <a:latin typeface="宋体"/>
                <a:cs typeface="宋体"/>
              </a:rPr>
              <a:t>网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77875" y="307975"/>
            <a:ext cx="7429499" cy="36004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89025" y="3943350"/>
            <a:ext cx="3968750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10">
                <a:latin typeface="Microsoft JhengHei"/>
                <a:cs typeface="Microsoft JhengHei"/>
              </a:rPr>
              <a:t>微网站部分模板展示</a:t>
            </a:r>
            <a:endParaRPr sz="34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77875" y="441325"/>
            <a:ext cx="7277099" cy="35432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5650" y="4010025"/>
            <a:ext cx="3206750" cy="8369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22225" marR="5080" indent="-9525">
              <a:lnSpc>
                <a:spcPts val="3150"/>
              </a:lnSpc>
              <a:spcBef>
                <a:spcPts val="280"/>
              </a:spcBef>
            </a:pPr>
            <a:r>
              <a:rPr sz="2700" b="1" spc="5">
                <a:solidFill>
                  <a:srgbClr val="252525"/>
                </a:solidFill>
                <a:latin typeface="Microsoft JhengHei"/>
                <a:cs typeface="Microsoft JhengHei"/>
              </a:rPr>
              <a:t>案例展示— </a:t>
            </a:r>
            <a:r>
              <a:rPr sz="2700" spc="-70">
                <a:solidFill>
                  <a:srgbClr val="252525"/>
                </a:solidFill>
                <a:latin typeface="宋体"/>
                <a:cs typeface="宋体"/>
              </a:rPr>
              <a:t>观点婚礼</a:t>
            </a:r>
            <a:r>
              <a:rPr sz="2700" spc="-60">
                <a:solidFill>
                  <a:srgbClr val="252525"/>
                </a:solidFill>
                <a:latin typeface="宋体"/>
                <a:cs typeface="宋体"/>
              </a:rPr>
              <a:t>公众号：</a:t>
            </a:r>
            <a:r>
              <a:rPr sz="2700" spc="-10">
                <a:solidFill>
                  <a:srgbClr val="FF0000"/>
                </a:solidFill>
                <a:latin typeface="宋体"/>
                <a:cs typeface="宋体"/>
              </a:rPr>
              <a:t>gdhl88</a:t>
            </a:r>
            <a:endParaRPr sz="27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12837" y="533400"/>
            <a:ext cx="153987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solidFill>
                  <a:srgbClr val="252525"/>
                </a:solidFill>
                <a:latin typeface="宋体"/>
                <a:cs typeface="宋体"/>
              </a:rPr>
              <a:t>扫一</a:t>
            </a:r>
            <a:r>
              <a:rPr sz="1850" spc="10">
                <a:solidFill>
                  <a:srgbClr val="252525"/>
                </a:solidFill>
                <a:latin typeface="宋体"/>
                <a:cs typeface="宋体"/>
              </a:rPr>
              <a:t>扫 体</a:t>
            </a:r>
            <a:r>
              <a:rPr sz="1850" spc="-65">
                <a:solidFill>
                  <a:srgbClr val="252525"/>
                </a:solidFill>
                <a:latin typeface="宋体"/>
                <a:cs typeface="宋体"/>
              </a:rPr>
              <a:t>验</a:t>
            </a:r>
            <a:r>
              <a:rPr sz="1850" spc="-50">
                <a:solidFill>
                  <a:srgbClr val="252525"/>
                </a:solidFill>
                <a:latin typeface="宋体"/>
                <a:cs typeface="宋体"/>
              </a:rPr>
              <a:t>下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44550" y="412750"/>
            <a:ext cx="7191375" cy="4010025"/>
            <a:chOff x="844550" y="412750"/>
            <a:chExt cx="7191375" cy="401002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44550" y="936625"/>
              <a:ext cx="2114550" cy="211454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78200" y="546100"/>
              <a:ext cx="3038474" cy="30860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692775" y="412750"/>
              <a:ext cx="2343149" cy="401002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518400" cy="37211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https://d.book118.com/698140053044006023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JhengHei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什么是微信网站？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2024-08-29T20:06:46.515</cp:lastPrinted>
  <dcterms:created xsi:type="dcterms:W3CDTF">2024-08-29T12:06:46Z</dcterms:created>
  <dcterms:modified xsi:type="dcterms:W3CDTF">2024-08-29T12:06:47Z</dcterms:modified>
</cp:coreProperties>
</file>