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422FF05-AB5D-4CDF-9516-9CA246563E3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C5943-C04F-44B1-ADDA-D54DACD5C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BCA48-6762-4B23-BAB6-E240D7F03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A21EA-5CD4-415C-80C0-A5DF81968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2AB03-5BB7-40AF-A78C-89E34686F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7200D3-EA6E-4303-963C-403F9EC46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5E621D-9D20-4986-9D72-8526F656D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352734-3DA6-40C6-AF76-4157A0AB7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592BC-CAC1-4229-8919-94C2115BF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F0E28-4F7A-4E6D-AB7F-5BC83ECE4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EF01B-3410-4C11-912E-612F1BA0F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FBB1B-70B3-4765-BC3A-17E6ABBD1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C264990-968D-415F-A244-2E3C415074A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403657E-B19A-4610-B992-03EEA9D2269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png" /><Relationship Id="rId4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11.png" /><Relationship Id="rId5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4005603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乙肝肝硬化护理查房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B554D">
                <a:alpha val="34000"/>
              </a:srgbClr>
            </a:gs>
            <a:gs pos="100000">
              <a:srgbClr val="FCE8EA">
                <a:alpha val="44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乙肝肝硬化的定义和病因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乙肝肝硬化的临床表现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乙肝肝硬化的诊断和鉴别诊断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乙肝肝硬化的治疗原则和方法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乙肝肝硬化护理重点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乙肝肝硬化护理查房实例和总结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乙肝肝硬化的定义和病因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乙肝肝硬化概述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乙肝肝硬化是一种病理过程，是由乙型病毒感染引起的肝脏疾病，逐渐发展为肝硬化。肝硬化会导致肝功能受损，严重影响患者的生活质量，甚至危及生命。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乙肝肝硬化的病因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52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乙肝病毒感染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是主要病因之一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长期滞留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导致炎症反应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加重肝脏负担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慢性炎症反应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加速肝功能损伤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乙肝肝硬化的临床表现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黄疸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皮肤、巩膜发黄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腹水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腹部水肿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中期症状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肝功能异常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血清胆红素升高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转氨酶水平异常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8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8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6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晚期症状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晚期乙肝肝硬化病情加重，患者可能出现肝性脑病、食管静脉曲张出血、肝功能衰竭等严重并发症。这些症状需要及时干预和治疗。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2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4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乙肝肝硬化护理查房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乙肝肝硬化的临床表现对于护理查房至关重要，及时发现并处理症状，可以有效减轻患者的痛苦并提高治疗效果。护理人员需要密切关注患者的病情变化，定期进行查房评估，确保患者得到全面的护理和支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65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乙肝肝硬化的诊断和鉴别诊断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乙肝肝硬化的诊断主要基于患者的临床表现、体征和病史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乙肝肝硬化的诊断是基于患者的临床表现、体征和病史进行的。常见症状包括乏力、食欲下降、黄疸等。体征方面主要表现为腹水、肝脾肿大等。详细的病史记录对于诊断和治疗非常重要。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4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5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6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鉴别诊断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7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0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29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0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1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32" name="Picture 5" descr="C:/Users/Administrator/Desktop/ppt模板/图片素材/真人/QQ截图20240310101913.pngQQ截图20240310101913"/>
          <p:cNvPicPr/>
          <p:nvPr/>
        </p:nvPicPr>
        <p:blipFill>
          <a:blip r:embed="rId2"/>
          <a:srcRect t="4907" b="4907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33" name="Picture 6" descr="C:/Users/Administrator/Desktop/ppt模板/图片素材/真人/91d78118884c4e968e9e5ddf35220eb1.jpg91d78118884c4e968e9e5ddf35220eb1"/>
          <p:cNvPicPr/>
          <p:nvPr/>
        </p:nvPicPr>
        <p:blipFill>
          <a:blip r:embed="rId3"/>
          <a:srcRect t="2640" b="2640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34" name="Picture 7" descr="C:/Users/Administrator/Desktop/ppt模板/图片素材/真人/QQ截图20240310102814.pngQQ截图20240310102814"/>
          <p:cNvPicPr/>
          <p:nvPr/>
        </p:nvPicPr>
        <p:blipFill>
          <a:blip r:embed="rId4"/>
          <a:srcRect t="9328" b="9328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35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病毒性肝炎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由乙型病毒引起的肝炎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自身免疫性肝病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免疫系统攻击肝脏组织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肝硬化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肝脏组织结缔组织增生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https://d.book118.com/698140056030006047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乙肝肝硬化护理查房</vt:lpstr>
      <vt:lpstr>目录</vt:lpstr>
      <vt:lpstr>第1章 乙肝肝硬化的定义和病因</vt:lpstr>
      <vt:lpstr> </vt:lpstr>
      <vt:lpstr>乙肝肝硬化的病因</vt:lpstr>
      <vt:lpstr>第2章 乙肝肝硬化的临床表现</vt:lpstr>
      <vt:lpstr>中期症状</vt:lpstr>
      <vt:lpstr> </vt:lpstr>
      <vt:lpstr>乙肝肝硬化护理查房</vt:lpstr>
      <vt:lpstr>第3章 乙肝肝硬化的诊断和鉴别诊断</vt:lpstr>
      <vt:lpstr> </vt:lpstr>
      <vt:lpstr>鉴别诊断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2024-09-28T10:15:35.422</cp:lastPrinted>
  <dcterms:created xsi:type="dcterms:W3CDTF">2024-09-28T02:15:35Z</dcterms:created>
  <dcterms:modified xsi:type="dcterms:W3CDTF">2024-09-28T02:15:37Z</dcterms:modified>
</cp:coreProperties>
</file>