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81DB0-366C-44F9-BD6E-8F4324867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4EEAC-6A47-42D8-811B-86BBE0B33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3F9A4-7252-4120-B7E9-2C53C6C39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6CC59-65A7-446A-BA67-F7F2D61C5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1E302-E2DA-4298-8BE5-F3B320CE8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32BE5-FC54-4C9A-8181-48DAAE4A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1A9AA-8CA6-44BB-AD72-F41BB5E40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A1B42-4956-410F-BAC6-B7097BA7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3551C-8D5A-46D2-9680-77523CC26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98F2B-D941-4732-9334-E48FAB96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6A94C-96F1-4F89-8317-E2C98023D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0123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乡愁板书设计及说明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乡愁板书设计原则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乡愁板书设计步骤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乡愁板书设计技巧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乡愁板书设计案例展示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乡愁板书设计的意义与价值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208" b="15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乡愁板书作为中国传统文化的重要组成部分，通过设计和展示，有助于激发学生对传统文化的热爱和传承。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传承和弘扬中华优秀传统文化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乡愁板书以家乡为主题，通过展示家乡的自然风光、人文景观和历史文化，有助于培养学生的家国情怀和民族自豪感。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培养学生的家国情怀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乡愁板书融艺术性与教育性于一体，通过欣赏和设计乡愁板书，有助于提高学生的审美素养和艺术鉴赏能力。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提高学生的审美素养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31" r="257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乡愁板书是一种以黑板为载体，以粉笔为工具，表现家乡自然风光、人文景观、历史文化等内容的艺术形式。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乡愁板书以家乡为主题，展现家乡的独特魅力和文化内涵。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乡愁板书运用线条、色彩、构图等艺术手段，创造出具有美感的视觉形象。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乡愁板书不仅具有审美价值，还承载着丰富的教育内涵，有助于培养学生的家国情怀和民族自豪感。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乡愁板书的定义与特点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乡愁板书设计原则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标题醒目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使用大号字体和醒目的颜色突出“乡愁”主题，让学生一目了然。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情感渲染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通过选用与乡愁相关的图片、符号等元素，营造出一种怀旧、思念的情感氛围。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文字表述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在板书中适当运用感性的文字描述，帮助学生更好地理解和感受乡愁的情感内涵。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突出主题，体现情感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图文并茂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结合适量的图片、图表等辅助材料，使板书更加生动形象，易于理解。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遵循简洁明了的设计原则，合理安排板书布局，避免过于拥挤或空洞。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使用不同颜色、字体或符号等方式突出重要内容，帮助学生快速抓住重点。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简洁明了，易于理解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根据所在地区的文化特色和自然环境，选用具有地域代表性的元素进行设计，使板书更具亲切感和认同感。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结合当下社会背景和时代特点，引入与乡愁相关的时事热点或历史事件，引导学生深入思考。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鼓励学生参与到板书设计中来，让他们根据自己的理解和感受为板书添加个性化元素，提高学生的学习兴趣和参与度。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结合实际，贴近生活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乡愁板书设计步骤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确定主题和情感基调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乡愁，即对故乡的深深眷恋和思念之情。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情感基调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怀旧、温馨、感人，唤起观众对故乡的美好回忆和思乡之情。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收集与乡愁相关的图片，如老屋、古树、田野、小桥流水等，以展现故乡的自然风光和人文景观。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收集描写乡愁的诗歌、散文、故事等文学作品，以及有关故乡的历史、文化、民俗等方面的资料，为板书提供丰富的文化内涵。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收集素材和资料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文字资料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图片素材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采用分区布局，将黑板划分为标题区、图片展示区、文字说明区等，使内容条理清晰，易于观众理解。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运用对比、呼应、平衡等构图原则，合理安排图片和文字的位置和大小，营造出和谐统一的视觉效果。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设计布局和构图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https://d.book118.com/698140123071006036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2024-09-15T21:42:54.771</cp:lastPrinted>
  <dcterms:created xsi:type="dcterms:W3CDTF">2024-09-15T13:42:54Z</dcterms:created>
  <dcterms:modified xsi:type="dcterms:W3CDTF">2024-09-15T13:42:56Z</dcterms:modified>
</cp:coreProperties>
</file>