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AFDEE-0D5D-426E-A12A-B710B33F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0BE55-3DD1-43A8-A37D-53F52F27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A3B17-D974-4CCC-B0E7-44A40272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C09EC-2EBD-4512-A4E2-59B19AC68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748D2-7160-48F6-9A24-725AB23AA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1F6E4-7A06-46B6-B377-377F460A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7B84B-0CF3-4D03-921F-B1EB2F8B4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9566A-CF32-461C-BB01-9BB3F0DB2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212F7-DD3B-42A6-998A-CEDEB3FE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40B01-B855-4ED4-94C6-22EC8632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D47DC-C080-4F74-ABB5-11CF204C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2017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蚂蟥养殖创业计划书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352" y="4489571"/>
            <a:ext cx="387394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4040" y="4496753"/>
            <a:ext cx="4277521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养殖技术方案与设备选择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养殖成本预算与收益预测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市场营销策略与推广方案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团队组建与管理方案制定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风险评估与应对措施总结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蚂蟥养殖在我国已有多年历史，目前行业发展处于成熟阶段，但仍存在一些问题，如技术水平不高、管理不规范等。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随着人们对健康和环保意识的提高，对绿色、有机、无公害的食品需求增加，蚂蟥养殖行业将向规模化、集约化、标准化方向发展。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蚂蟥养殖行业现状及发展趋势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蚂蟥养殖历史与现状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市场需求与潜在客户群体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蚂蟥作为一种具有药用价值的生物，其养殖产品在医药、保健品、食品等领域有广泛的应用，市场需求逐年增加。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医药企业、保健品公司、食品加工企业、餐馆等都是潜在的客户群体。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0" b="1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目前蚂蟥养殖行业竞争激烈，但大多数养殖户技术水平和管理水平不高，因此通过提高技术和管理水平，可以获得更大的竞争优势。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随着人们对健康和环保意识的提高，蚂蟥养殖行业将迎来更多的市场机会，如开发新的产品和应用领域，拓展国际市场等。同时，政府对农业产业的扶持也将为蚂蟥养殖行业带来更多的发展机遇。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竞争环境与市场机会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养殖技术方案与设备选择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选择水源充足、水质良好、土壤肥沃、环境安静且无污染的地方。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根据蚂蟥的生活习性和生长环境需求，合理规划养殖池、孵化池、饲料池等区域。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设施配备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配备必要的进排水设施、饵料投放设施、防逃逸设施等。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养殖场地规划与布局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蚂蟥的生长周期一般为8-10个月，分为卵、幼虫、若虫和成虫四个阶段。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根据不同生长阶段，合理投喂饵料，保持水质清新，控制温度和湿度。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定期检查并采取预防措施，如改善水质、调节温度、投放药饵等。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养殖技术流程与操作规范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076" r="150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设备选型与采购计划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选择适合蚂蟥生长的养殖设备，如养殖池、孵化池、饲料池等。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根据蚂蟥的食性，选择合适的饲料加工设备，如粉碎机、搅拌机等。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根据实际需要，选购水质检测仪、温度计、湿度计等辅助设备。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根据养殖规模和预算，制定详细的设备采购计划，包括设备型号、数量、价格等。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养殖设备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饲料加工设备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养殖成本预算与收益预测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人员工资与培训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养殖人员工资、培训费用等。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养殖设备与器具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如孵化设备、养殖池设备、水质净化设备等。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饲料与饲料添加剂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蚂蟥养殖过程中所需的饲料和饲料添加剂的费用。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养殖场地建设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包括蚂蟥养殖池、孵化池、饲料加工区等基础设施建设费用。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种苗引进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优质蚂蟥种苗的价格和数量，以及运输、检疫等费用。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养殖成本构成及分析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收益预测模型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根据蚂蟥生长周期、产量、市场价格等因素，建立收益预测模型。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产量预测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根据蚂蟥生长周期和养殖技术，预测蚂蟥的产量。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市场价格预测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根据市场供求关系和价格趋势，预测蚂蟥的市场价格。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收益计算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将产量和市场价格代入收益预测模型，计算出预期收益。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收益预测模型建立与计算方法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https://d.book118.com/698142017101006024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2024-08-31T20:46:52.750</cp:lastPrinted>
  <dcterms:created xsi:type="dcterms:W3CDTF">2024-08-31T12:46:52Z</dcterms:created>
  <dcterms:modified xsi:type="dcterms:W3CDTF">2024-08-31T12:46:54Z</dcterms:modified>
</cp:coreProperties>
</file>