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4461C-163C-4D76-A523-7D54872CD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7F298-7E2D-4368-A23E-5CAC7CA3C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6587B-78A0-422A-831F-DC4D762B5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7C0A82-1FAA-4BEE-A668-CEF837994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6950BE-6ADB-441A-B869-241BD21CD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49EF6E-808A-4408-A275-5E895B70C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966099-1C6C-4B89-9FC4-39AECFB0E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F8312-9D13-4E09-BEC8-89511FD6C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809846-828F-445A-92C9-43798A639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FED55-F13E-47E3-BD01-AC09329D3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613FF-994F-4865-85B8-5A062EDEB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420350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加强医院肺科技术，提高呼吸系统健康服务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呼吸系统健康服务现状分析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肺科技术发展与趋势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加强医院肺科技术建设方案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提高呼吸系统健康服务策略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实施计划与预期成果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提升呼吸系统健康水平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随着环境污染和生活方式改变，呼吸系统疾病发病率逐年上升，加强医院肺科技术对于提高呼吸系统健康水平具有重要意义。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推动医疗技术进步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肺科技术是医学领域的重要分支，其发展对于推动整个医疗行业的进步具有积极作用。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满足患者需求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患者对呼吸系统健康服务的需求日益增长，提高医院肺科技术水平能够更好地满足患者的需求。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介绍当前医院肺科技术的发展状况，包括诊断技术、治疗技术以及康复技术等方面。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肺科技术现状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分析医院肺科技术在发展过程中所面临的挑战，如技术瓶颈、人才短缺、资金不足等问题。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提出针对现有挑战的解决方案与建议，如加强科研合作、引进先进技术、优化人才结构、加大资金投入等。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解决方案与建议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展望医院肺科技术的未来发展趋势，包括技术创新、服务模式转变以及国际化合作等方面。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呼吸系统健康服务现状分析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呼吸系统疾病如哮喘、慢阻肺、肺癌等在全球范围内均有较高的发病率，且呈上升趋势。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高发病率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呼吸系统疾病可导致呼吸困难、肺功能下降，严重影响患者生活质量，甚至危及生命。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呼吸系统疾病发病率及危害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https://d.book118.com/698142035053006043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2024-09-22T22:16:36.634</cp:lastPrinted>
  <dcterms:created xsi:type="dcterms:W3CDTF">2024-09-22T14:16:36Z</dcterms:created>
  <dcterms:modified xsi:type="dcterms:W3CDTF">2024-09-22T14:16:38Z</dcterms:modified>
</cp:coreProperties>
</file>