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5DCF4-17B8-4621-A8B1-9A37D14A2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6B7CF-A856-4ED8-8269-8BDF67401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3BC58-3E35-4CEC-83CC-DE055D433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1DD33-2F06-4EA3-B126-A0B3EDB22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D9D75D-BD0A-4421-B76C-4B5E4FC87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1C1DF6-E6E4-4701-BDA7-2C6FC6770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F65D3B-1457-4536-9411-6551D0973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675BD-703B-4AC8-BE25-A1E3A4135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2EE8C-07C2-4248-B53A-475D17503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469EC-CC0C-44D6-89EB-D95C911A3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86B18-0C1F-4CCD-BA51-36792481A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42036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玻璃制造与加工行业市场前景分析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技术创新与研发动态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指以石英砂、纯碱、石灰石等为主要原料，经过高温熔化、成型、冷却等工艺生产平板玻璃、瓶罐玻璃、器皿玻璃等制品的过程。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在玻璃制造的基础上，通过切割、磨边、钻孔、钢化、镀膜等工艺对玻璃进行深加工，以满足不同领域和产品的需求。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玻璃制造与加工行业定义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玻璃加工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玻璃制造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从手工吹制到机械化生产，再到自动化和智能化的发展，玻璃制造与加工行业经历了漫长的历史进程。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随着科技的不断进步和市场需求的日益增长，玻璃制造与加工行业正朝着高品质、高性能、高附加值的方向发展。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上游产业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包括石英砂、纯碱、石灰石等原料的开采和加工，以及燃料和动力等供应。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中游产业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包括玻璃制品的生产和深加工，如平板玻璃、瓶罐玻璃、器皿玻璃等。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下游产业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广泛应用于建筑、家居、汽车、电子、光伏等领域，与国民经济和人民生活密切相关。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市场需求与趋势预测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886" r="788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随着国内建筑、家居、汽车等行业的快速发展，玻璃作为重要材料之一，其市场需求不断增长。尤其是高端玻璃产品，如LOW-E玻璃、超白玻璃等，受到市场追捧。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欧美等发达国家对玻璃产品的需求相对稳定，主要集中在高端建筑、汽车、新能源等领域。同时，东南亚、非洲等新兴市场国家基础设施建设加快，对玻璃产品的需求也在逐步增加。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国外市场需求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国内外市场需求对比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太阳能光伏产业是新能源领域的重要组成部分，对超白玻璃等高品质玻璃产品有大量需求。此外，储能技术的发展也将带动相关玻璃产品的需求增长。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建筑领域是玻璃产品的最大需求方，主要用于门窗、幕墙、隔断等。随着绿色建筑、节能建筑概念的普及，高性能、环保型玻璃产品受到青睐。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家居领域对玻璃的需求主要体现在家具、装饰等方面。艺术玻璃、彩色玻璃等个性化产品受到市场追捧。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汽车领域对玻璃的需求主要集中在风挡、侧窗等部位。随着新能源汽车的快速发展，轻量化、高强度、高透光率的玻璃产品受到关注。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未来需求趋势预测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个性化需求增长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随着消费者审美水平的提高和个性化需求的增加，艺术玻璃、彩色玻璃等个性化产品的市场需求将持续增长。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高性能产品需求增加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随着科技的不断进步和应用领域的拓展，高性能玻璃产品如高强度、高透光率、耐高温等特性的产品需求将不断增加。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环保性能要求提高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随着环保意识的普及和政策的推动，市场对玻璃的环保性能要求将不断提高，如LOW-E玻璃等节能环保型产品将更受欢迎。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智能化发展趋势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随着物联网、人工智能等技术的不断发展，玻璃的智能化应用将成为未来发展的重要趋势，如智能调光玻璃、智能感应玻璃等。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国内外厂商竞争格局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国际厂商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国际玻璃制造厂商凭借技术优势和品牌影响力，在全球市场中占据主导地位，尤其在高端玻璃产品市场具有明显优势。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国内厂商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近年来，国内玻璃制造厂商通过技术引进和自主创新，逐渐缩小与国际厂商的差距，并在中低端市场占据一定份额。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国际厂商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如康宁、肖特等，其产品特点主要体现在高透光率、低铁含量、超白等高端玻璃制造技术方面。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国内厂商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如南玻、信义等，其产品特点则更多体现在多样化、性价比高以及快速响应市场需求等方面。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主要厂商及产品特点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目前，国际厂商在高端玻璃市场占据较大份额，而国内厂商则在中低端市场有较大市场份额。但随着技术不断进步和市场需求的变化，市场份额也在发生动态调整。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国际厂商在技术、品牌等方面具有优势，但可能面临成本高、市场反应不够灵活等问题；国内厂商则具有成本、市场反应等优势，但在技术、品牌等方面仍有提升空间。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优劣势评估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市场份额及优劣势评估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https://d.book118.com/698142036015006032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2024-09-09T09:24:02.813</cp:lastPrinted>
  <dcterms:created xsi:type="dcterms:W3CDTF">2024-09-09T01:24:02Z</dcterms:created>
  <dcterms:modified xsi:type="dcterms:W3CDTF">2024-09-09T01:24:05Z</dcterms:modified>
</cp:coreProperties>
</file>