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A0203-777E-4FC2-A1ED-31BE683C1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9A60C-5A8B-49B3-940A-EA7AB4EB3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E8BF4-BD9E-4020-87FA-F661554C0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1E70B5-E182-4AAA-A845-BFD9E0DB3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A7EC7F-5F7D-4C07-87B2-78093227F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903718-81FF-4762-9BA7-60D56DF99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C856C4-C283-4230-8770-A7CD3D0EA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386AB5-AD3A-4C61-8F3C-1263E8ECE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92455-3145-49FC-AB82-3125ECAF6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4BD9E-3C40-4D70-A124-614E740F6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BE06E-C293-4F89-90C5-CED4DB829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42056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消防知识培训意义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消防知识培训的重要性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消防知识培训的内容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消防知识培训的效果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消防知识培训的推广和普及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消防知识培训的重要性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员工安全意识是保障企业安全的重要前提，通过消防知识培训，使员工认识到火灾的危害性和预防措施的重要性，增强安全意识，减少火灾事故的发生。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培训过程中可以结合实际案例，让员工深刻认识到火灾事故对企业和个人带来的损失和影响，提高员工对消防安全的重视程度。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通过消防知识培训，使员工掌握基本的消防技能，如灭火器的使用、火灾报警系统的操作、疏散逃生的方法等，提高员工在火灾事故中的自救和互救能力。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培训过程中可以组织模拟演练，让员工在实际操作中掌握消防技能，提高应对火灾事故的能力和信心。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掌握基本消防技能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预防火灾事故的发生是消防知识培训的重要目标之一，通过培训使员工了解火灾的起因和预防措施，提高员工的火灾防范意识和能力。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企业可以建立完善的消防安全管理制度，加强消防设施的维护和保养，定期开展消防安全检查和评估，及时发现和消除火灾隐患，从源头上预防火灾事故的发生。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预防火灾事故的发生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消防知识培训的内容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416" r="2641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包括电线短路、燃气泄漏、烟蒂引发等。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火灾的起因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定期检查电线、燃气管道，不乱丢烟蒂，不私拉乱接电线等。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火灾的起因和预防措施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934" b="893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拔掉保险销，站在火源的上风处，对准火焰根部按压把手。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定期检查灭火器压力是否正常，是否在有效期内，以及外观是否有损坏。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灭火器的使用和保养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保养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火灾发生时不要惊慌失措，保持冷静。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保持镇静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958" b="1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寻找安全出口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低姿势行进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6333" r="26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尽快找到安全出口，并按照疏散指示标志逃生。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贴近地面，避免烟雾和高温。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火场逃生的基本知识和技巧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442" r="74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消防器材的正确使用和维护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定期检查灭火器是否正常，是否在有效期内。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灭火毯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用于扑灭小型火灾，使用后应清洗干净并晾干。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消防栓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了解其使用方法，定期检查其是否正常工作。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https://d.book118.com/698142056021006023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2024-08-29T13:45:49.316</cp:lastPrinted>
  <dcterms:created xsi:type="dcterms:W3CDTF">2024-08-29T05:45:49Z</dcterms:created>
  <dcterms:modified xsi:type="dcterms:W3CDTF">2024-08-29T05:45:51Z</dcterms:modified>
</cp:coreProperties>
</file>