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C802C-1CEA-4C3F-A2CF-0B50BA730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7A140-ADB2-400B-950B-6C2511A3F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D5E0D-3050-470C-BF6D-9EFEA2C41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62F8B-9EA9-4F0A-8666-4BFCC7C6D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B50802-4137-4C2B-89C5-C06E2D64E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22D7D8-5C4E-4193-908A-279ADBEA4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8D9A2A-4662-47F8-BFE3-27971D0FE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D6718-BE2C-4264-81B7-4210E474B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2862F-EEAA-4200-BA65-191E45DCD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D2CC9-084B-4A9F-AF05-229C8E4F2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2DDD3-13E0-4859-9B7F-9F605012B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430720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节约水电保护环境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节约水电的重要性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家庭节约水电的方法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企业节约水电的措施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公共场所节约水电的举措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节约水电与环境保护的关系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政策法规与科技创新在节约水电中的作用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节约水电的重要性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714" r="247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781" r="237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全球水资源日益减少，许多地区面临严重的水资源短缺问题，节约用水对于保障人类生活和生态需求至关重要。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水资源短缺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随着能源需求的增长和能源结构的转变，电力供应逐渐趋紧，节约用电有助于缓解电力供需矛盾。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电力供应紧张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水电资源的稀缺性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节约水电有助于减少能源消耗和污染物排放，从而减轻对环境的压力，保护生态环境。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2" r="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792" b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节约水电是实现可持续发展的重要措施之一，有助于保障未来世代的水电资源需求。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节约水电可以降低家庭、企业和社会的能源成本，提高能源利用效率，从而带来经济效益。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节约水电的意义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包括家庭、农业和工业用水浪费等，如长时间打开水龙头、不合理灌溉和工业生产过程中的水资源浪费等。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包括家庭、商业和工业用电浪费等，如过度照明、待机耗电、不合理使用空调和电梯等。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当前水电浪费现象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用电浪费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用水浪费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家庭节约水电的方法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通过减少洗澡时间、修复漏水的水龙头和水管、使用节水型卫生洁具等方式来降低家庭用水量。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250" r="1325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减少用水量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收集雨水用于浇花、冲厕所等，实现水资源的再利用。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回收利用水资源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避免长时间开水龙头等待热水，洗碗时不要一直开着水龙头，用水时尽量集中使用等。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改变用水习惯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节约用水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558" b="1655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032" b="100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节约用电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减少用电量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使用高效节能的家电设备，如LED灯、节能型电视、冰箱、洗衣机等，降低待机能耗，减少不必要的用电。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合理利用峰谷电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在峰谷时段合理安排用电，如使用洗衣机、烘干机等高能耗设备在低谷时段运行。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养成节电习惯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随手关灯、关电器，减少不必要的照明和空调使用，定期清理家电设备灰尘等。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通过智能家居控制系统实现家电设备的集中管理和控制，达到节能的目的。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智能家居控制系统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安装能耗监测设备，实时监测家庭用电情况，帮助用户了解并改善用电习惯。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能耗监测系统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083" r="22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利用太阳能热水器、太阳能光伏发电等技术，将太阳能转化为家庭所需的热能和电能，降低对传统能源的依赖。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太阳能利用技术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智能家居节能技术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企业节约水电的措施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升级高效设备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采用高效电机、高效照明等节能设备，降低设备运行时的能耗。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定期对设备进行维护保养，确保设备处于良好运行状态，提高设备运行效率。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淘汰落后产能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及时淘汰高耗能、低效率的落后设备，引进先进的节能技术和设备。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提高设备效率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通过改进生产工艺，实现生产过程的优化和简化，降低能源消耗。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改进生产工艺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精益生产旨在消除浪费，提高生产效率，减少不必要的能源消耗。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实施精益生产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建立完善的能源管理制度，对能源消耗进行实时监控和调度，确保能源的高效利用。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加强能源管理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https://d.book118.com/698143072013006036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2024-09-15T05:34:17.792</cp:lastPrinted>
  <dcterms:created xsi:type="dcterms:W3CDTF">2024-09-14T21:34:17Z</dcterms:created>
  <dcterms:modified xsi:type="dcterms:W3CDTF">2024-09-14T21:34:19Z</dcterms:modified>
</cp:coreProperties>
</file>