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63140-CEE8-4B4B-89AF-5C42FC3DE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76A43-915A-46D6-AAF3-1497C55BF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F1624-9FFE-443C-9970-A67C2747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5DD43-4AC0-4087-B88A-B354BEC4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82E3E6-2853-49FA-932A-F549B520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07734-02A4-4FC5-999E-27ABC6D5D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AF8962-3EAB-458C-AB3B-A03D6F46F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12CDA-B3FE-4639-8690-B1D18B722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09BD5-E194-4E2E-92A1-FDA5E336A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C0206-C5EF-4886-A299-ACFCF838E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D615D-8C62-4C98-936F-426034CE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023440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故障类型及影响分析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故障类型概述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故障识别与诊断方法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故障影响评估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预防措施与应对策略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案例分析：典型故障处理过程分享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故障类型概述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网络故障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包括路由器故障、交换机故障、网络拥堵等，可能导致网络连接中断或数据传输延迟。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包括电源故障、硬盘故障、内存故障等，可能导致系统无法启动或运行异常。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包括操作系统故障、应用程序故障、病毒攻击等，可能导致系统崩溃、数据丢失或性能下降。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故障原因及特点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硬件故障通常由于设备老化、物理损坏或配置错误等原因引起，具有突发性和不可预测性。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软件故障可能由于程序缺陷、系统漏洞或恶意攻击等原因引起，具有隐蔽性和传播性。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网络故障可能由于设备故障、网络拥堵或配置错误等原因引起，具有影响范围广和恢复难度大的特点。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故障对系统影响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硬件故障可能导致系统无法启动、数据丢失或性能下降，严重影响业务连续性。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软件故障可能导致系统崩溃、数据泄露或应用程序无法正常运行，对信息安全和业务运营造成威胁。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网络故障可能导致网络连接中断、数据传输延迟或网络服务质量下降，影响用户体验和业务运营效率。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针对不同类型的故障，需要采取相应的预防措施和应急处理方案，以降低故障发生的概率和影响程度。同时，建立完善的故障监控和报警机制，及时发现并处理故障，确保系统的稳定性和可靠性。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故障识别与诊断方法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检查设备是否正常运行，是否有异常声音、振动或温度变化等。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观察设备运行状态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检查设备外观是否有损坏、变形、裂纹、腐蚀等现象。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观察设备外观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检查设备连接部分是否紧固、有松动、泄漏等现象。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观察设备连接部分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故障现象观察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向操作人员了解故障发生时的情况，包括故障现象、操作过程、设备维护情况等。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询问操作人员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查看设备日志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使用专业仪器检测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查看设备运行日志，了解故障发生前后的设备状态、运行参数等信息。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使用专业检测仪器对设备进行检测，获取更准确的故障信息。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故障信息获取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根据故障现象和信息，初步确定故障发生的范围和可能的原因。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确定故障范围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根据故障诊断结果，提出相应的维修建议和处理措施，确保设备恢复正常运行。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提出维修建议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对可能的故障原因进行分析，包括设备设计、制造、安装、调试、使用、维护等方面。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分析故障原因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根据故障原因分析结果，制定相应的故障诊断方案，包括检测项目、检测方法、检测标准等。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制定故障诊断方案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按照诊断方案对设备进行检测和诊断，确定故障的具体原因和位置。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实施故障诊断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故障影响评估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系统处理请求的时间延长，导致用户等待时间增加。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响应时间增加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单位时间内系统处理请求的数量减少，影响系统整体性能。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吞吐量降低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系统资源（如CPU、内存、磁盘等）的利用率降低，造成资源浪费。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资源利用率下降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系统性能下降程度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数据丢失风险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故障可能导致数据丢失或损坏，影响数据的完整性和可用性。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数据恢复难度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故障后数据恢复的难度和时间成本增加，可能影响业务恢复速度。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评估现有数据安全策略的有效性，如备份、加密、访问控制等。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数据安全与恢复能力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https://d.book118.com/705002344014011103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2024-09-12T06:16:35.098</cp:lastPrinted>
  <dcterms:created xsi:type="dcterms:W3CDTF">2024-09-11T22:16:35Z</dcterms:created>
  <dcterms:modified xsi:type="dcterms:W3CDTF">2024-09-11T22:16:37Z</dcterms:modified>
</cp:coreProperties>
</file>