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399B8-C5C9-4149-AECD-AAB2F28B1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D5AF0-3729-4C85-9275-A4613D43F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DBA85-E826-4B72-8693-4A14E604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44D37-08C6-4AC0-8301-18C6A889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8BC6E-BB42-439F-9EA4-D5C3CC33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D8C96-4666-46B9-967F-D9159D15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0ADAC-9F9E-42CB-A9D6-2DD4052F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F8BC5-5680-457B-A3B8-E74A99D5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4442-0CED-4812-9E8A-2CA21330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2C3E5-0419-444E-B7B7-7C1588EC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89E6B-2D18-4B7B-B70E-D70CDB67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0323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IT行业2024年制度大数据应用治理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IT行业大数据应用现状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制度大数据应用治理框架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制度大数据应用治理实施路径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制度大数据应用治理效果评估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IT行业大数据应用治理挑战与对策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随着数字化时代的到来，数据已经成为企业和社会发展的重要驱动力，大数据应用治理成为IT行业的关键议题。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全球范围内，政府对于数据安全和隐私保护的法规和政策不断加强，要求企业加强数据治理。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法规与政策推动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企业在追求数字化转型过程中，对大数据的依赖程度不断加深，需要建立完善的大数据应用治理体系。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确保大数据应用的安全、合规和有效，保护企业和用户的合法权益，推动大数据产业的健康发展。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大数据应用治理应确保数据的合理有效利用，避免数据浪费和滥用。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大数据应用治理应遵循国家法律法规和政策规定，确保数据处理的合法性。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企业应公开其数据处理规则和政策，保障用户的知情权和选择权。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企业应建立完善的数据安全保护机制，确保数据的保密性、完整性和可用性。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IT行业大数据应用现状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大数据在IT行业的应用具有重要意义，它可以帮助企业更好地了解客户需求、优化业务流程、提高运营效率等，从而提升企业竞争力。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IT行业大数据应用特点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IT行业的大数据应用通常涉及海量数据，包括用户行为数据、交易数据、日志数据等，需要高效的数据处理和分析技术。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数据类型多样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IT行业的大数据应用涉及多种数据类型，包括结构化数据、非结构化数据和半结构化数据，需要灵活的数据处理和分析方法。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处理速度快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IT行业的大数据应用需要实时或准实时处理数据，以便及时响应市场变化和客户需求。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价值密度低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IT行业的大数据应用中，大量数据可能是无效或低价值的，需要通过数据挖掘和分析技术提取有价值的信息。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IT行业的大数据治理体系主要包括数据管理、数据安全和数据质量等方面。数据管理涉及数据的采集、存储、处理和分析等环节；数据安全关注数据的保密性、完整性和可用性；数据质量则关注数据的准确性、一致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现有治理体系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现有治理体系在一定程度上保障了大数据应用的发展，但仍面临诸多挑战。例如，数据安全和隐私问题日益突出，需要更加完善的技术和管理措施；数据质量参差不齐，影响分析结果的准确性；此外，跨部门和跨领域的数据共享和协同也存在诸多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现有治理体系及挑战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制度大数据应用治理框架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以数据为中心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构建制度大数据应用治理框架时，应以数据为中心，围绕数据的全生命周期管理，确保数据质量、安全性和有效利用。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结合IT行业实际业务需求，以业务目标为导向，制定合理的数据治理策略，推动业务与数据的深度融合。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标准化与规范化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通过制定统一的数据标准和规范，实现数据的标准化管理，提高数据的互操作性和共享性。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治理框架构建思路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加强数据安全防护，保障数据的机密性、完整性和可用性，防止数据泄露和非法访问。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数据合规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遵循相关法律法规和政策要求，确保数据的合法获取和使用，保护用户隐私和数据权益。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确保数据的准确性、完整性、一致性和时效性，提高数据质量是制度大数据应用治理的核心要素。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关键治理要素识别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治理框架结构与功能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利用先进的大数据技术、人工智能技术等，为制度大数据应用治理提供强大的技术支撑和保障。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建立包括数据治理组织、数据治理流程和数据治理技术在内的完整治理结构，明确各方职责和协作方式。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治理结构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实现包括数据质量管理、数据安全管理、数据合规管理等在内的多项治理功能，确保制度大数据应用的有效运行和持续改进。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制度大数据应用治理实施路径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https://d.book118.com/705003234031011043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2024-09-04T18:19:46.272</cp:lastPrinted>
  <dcterms:created xsi:type="dcterms:W3CDTF">2024-09-04T10:19:46Z</dcterms:created>
  <dcterms:modified xsi:type="dcterms:W3CDTF">2024-09-04T10:19:48Z</dcterms:modified>
</cp:coreProperties>
</file>