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D750E6-7401-4E9E-B33B-49517115A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F587CD-5CB9-4C11-BD1F-25A83D3E9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166CAA-0B1A-4ACF-9EDC-2AD307C29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BE26F0-94EA-48B6-BB60-276A5DCA0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C8B54A-1B0F-4E79-9EB6-5861C010C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EA824C-8C61-4D11-AA8E-E9632D80F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194D4B-DA7F-46D9-A5B7-67802A5B5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9C4431-D745-466F-88C5-D48277891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20BE3D-80E7-4F06-8E6F-95C9EBE6B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445E05-CC62-48DA-AE64-0B5763714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06AE01-3CA9-443F-99B3-8E388357A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01030324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糖尿病基础知识介绍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糖尿病患者的常见护理问题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糖尿病患者的护理措施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个体化护理方案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糖尿病基础知识介绍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糖尿病是由于胰岛素分泌不足或作用缺陷导致的血糖升高，长期高血糖可引起多系统损害，导致眼、肾、神经、心血管等组织器官的病变。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糖尿病是一种常见的慢性代谢性疾病，以高血糖为主要特征。根据病因不同，糖尿病可分为1型糖尿病、2型糖尿病、妊娠期糖尿病等类型。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糖尿病的病因和发病机制较为复杂，主要包括遗传因素、环境因素和自身免疫等。不同类型的糖尿病发病机制也有所不同。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型糖尿病主要是由于自身免疫系统攻击胰岛细胞，导致胰岛素分泌不足。2型糖尿病则与胰岛素抵抗和胰岛素分泌缺陷有关，环境因素如不良饮食习惯、缺乏运动等也起到一定作用。妊娠期糖尿病则是由于妊娠期间激素和代谢变化引起的血糖升高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糖尿病的病因和发病机制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糖尿病的病理生理主要表现为胰岛素分泌不足或作用缺陷，导致糖代谢紊乱，进而引起脂肪、蛋白质代谢异常和多系统损害。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是体内唯一降低血糖的激素，当胰岛素分泌不足或作用缺陷时，血糖升高成为主要表现。长期高血糖可导致血管病变、神经病变、视网膜病变等，进而引起相应器官的功能障碍。同时，脂肪、蛋白质代谢异常也会影响机体正常生理功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糖尿病的病理生理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糖尿病患者的常见护理问题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血糖控制不佳是糖尿病患者的常见问题，可能导致多种并发症。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糖尿病患者血糖波动可能导致身体各系统的并发症，如心血管疾病、肾脏疾病、神经病变等。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措施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定期监测血糖，根据血糖情况调整饮食、运动和药物治疗方案。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避免高糖饮食，规律运动，遵循医生指导用药。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血糖控制不佳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糖尿病患者容易感染呼吸道、泌尿道、皮肤等部位的疾病，影响生活质量。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措施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保持个人卫生，定期检查身体，及时治疗感染。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糖尿病患者由于免疫系统受损，容易感染各类疾病。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避免与感染源接触，增强免疫力，预防接种疫苗。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感染风险增加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心血管并发症是糖尿病患者的常见并发症，可能导致心脏病、中风等。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糖尿病患者的心血管并发症主要包括冠心病、心肌病、脑血管病等。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措施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控制血糖、血压、血脂等心血管危险因素，定期进行心血管检查。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避免吸烟、饮酒，保持健康的生活方式。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心血管并发症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神经病变和糖尿病足是糖尿病患者的常见并发症，可能导致疼痛、溃疡和感染。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糖尿病患者的神经病变主要表现为四肢麻木、疼痛、感觉异常等；糖尿病足则可能导致足部溃疡、坏疽等。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措施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定期检查神经功能和足部情况，保持足部卫生，预防外伤。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选择合适的鞋子和袜子，避免长时间站立和行走。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神经病变和糖尿病足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糖尿病患者的心理压力和焦虑问题不容忽视，可能影响生活质量。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糖尿病患者可能面临来自疾病本身、治疗过程和社交生活的压力和焦虑。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措施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提供心理支持和辅导，鼓励患者参加支持小组，培养积极的生活态度。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关注患者的心理需求，及时发现和处理心理问题。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7" name="Freeform 17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2" name="Freeform 22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Freeform 24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6" name="Freeform 26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29" name="AutoShape 29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心理压力和焦虑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糖尿病患者的护理措施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https://d.book118.com/705010303242011034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2024-08-30T10:27:51.038</cp:lastPrinted>
  <dcterms:created xsi:type="dcterms:W3CDTF">2024-08-30T02:27:51Z</dcterms:created>
  <dcterms:modified xsi:type="dcterms:W3CDTF">2024-08-30T02:27:52Z</dcterms:modified>
</cp:coreProperties>
</file>