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B577B-4316-4D23-A70E-C8BD4DFA7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3E011-C94B-4BE5-B405-3C3D446D3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73AE0-D301-43A4-BC82-0F260CB9C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7B46F-98A2-4F25-AE3C-1E79FDDDC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ACC3FF-6CF7-4DF9-94C4-027C65C3E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49801E-E714-43C6-8AC3-5CCB7665B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4B07B-7080-427E-8FDD-E9DF94CE2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81961-86F0-4206-9010-03E4B2256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288F0-AEA5-46C6-9A60-26A912009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B45C7-61BB-4C29-BB81-C59096559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9B9C0-0C35-4C9A-9CE2-4DF531B51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111410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妇婴用品行业复工报告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妇婴用品行业现状及影响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复工准备与措施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供应链与物流恢复情况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市场销售与消费者需求变化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企业经营与财务状况分析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政策支持与行业展望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国家出台一系列扶持政策，支持企业复工复产，促进市场消费。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2020年新冠疫情爆发，对全球经济造成巨大冲击，妇婴用品行业也受到一定影响，部分企业停工停产。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随着疫情得到控制，妇婴用品行业逐渐复苏，但市场竞争激烈，消费者需求多样化。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分析行业复工情况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通过对妇婴用品行业复工情况的调查和分析，了解行业复苏的现状和趋势。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评估市场需求变化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研究疫情对妇婴用品市场需求的影响，以及消费者需求的变化趋势。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提出发展建议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针对行业复工面临的挑战和机遇，提出相应的发展建议和措施。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妇婴用品行业现状及影响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妇婴用品行业市场规模庞大，涉及母婴食品、用品、服装、玩具等多个领域，是消费品市场的重要组成部分。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行业内品牌众多，竞争激烈，但市场集中度逐渐提高，头部品牌市场份额占比逐渐增加。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随着消费者对于母婴用品的品质和安全要求不断提高，对于个性化、专业化、高品质的产品需求也在增加。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疫情期间，部分妇婴用品生产企业受到原材料供应不足、员工返岗困难等问题影响，导致生产受阻。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生产受阻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疫情对物流运输造成了一定影响，部分地区的妇婴用品运输受阻，导致市场供应不足。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物流受限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疫情期间，消费者对于妇婴用品的需求发生变化，对于健康、安全、卫生等方面的要求更高。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消费需求变化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随着消费者需求的变化和市场竞争的加剧，行业需要不断进行产品创新和服务创新，以满足消费者需求和提高竞争力。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营销手段单一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部分妇婴用品企业在营销手段上相对单一，缺乏多样化和个性化的营销策略，难以吸引和留住消费者。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品质安全问题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妇婴用品品质安全问题一直是行业面临的难题，如何保障产品品质和安全是行业需要解决的问题。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复工准备与措施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制定复工计划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根据政府相关部门的指导和要求，结合企业实际情况，制定详细的复工计划和时间表。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对办公场所、生产车间、仓库等进行全面清洁和消毒，确保环境卫生达标。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提前采购充足的防疫物资，如口罩、消毒液、测温仪等，确保员工复工后的防护需求得到满足。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复工前的准备工作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要求员工佩戴口罩、勤洗手、保持社交距离等，同时定期更换口罩和消毒工作区域。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员工防护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在销售过程中，保持与客户的距离，推荐客户使用无接触式支付方式，以减少交叉感染的风险。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定期对办公场所、生产车间、仓库等进行清洁和消毒，保持空气流通。对于人员密集的区域，采取限流措施，避免拥挤。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复工过程中的防护措施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建立员工健康档案，每日进行体温检测和健康状况登记。对于出现异常症状的员工，及时安排就医并进行跟踪管理。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提供心理咨询服务，帮助员工缓解因疫情带来的焦虑和压力。同时，组织线上活动，增进员工之间的交流和互动。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针对孕期、哺乳期等特殊员工，合理安排工作任务和作息时间，确保她们的健康和安全。同时，为有需要的员工提供远程办公或弹性工作制等支持措施。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工作调整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员工健康监测与关怀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供应链与物流恢复情况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原材料供应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随着疫情得到控制，原材料供应商逐渐恢复生产，妇婴用品的主要原材料供应已基本稳定。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大部分妇婴用品生产企业已全面复工，生产能力恢复至疫情前水平。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企业加强了对库存的管理，通过优化库存结构、提高库存周转率等措施，降低库存成本。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供应链恢复情况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https://d.book118.com/705011141044011042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2024-09-03T06:49:16.186</cp:lastPrinted>
  <dcterms:created xsi:type="dcterms:W3CDTF">2024-09-02T22:49:16Z</dcterms:created>
  <dcterms:modified xsi:type="dcterms:W3CDTF">2024-09-02T22:49:18Z</dcterms:modified>
</cp:coreProperties>
</file>