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2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ACD64-7A50-41D2-9BA8-F71B95021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70DBA-7BE2-4C1A-AB89-A39A07552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0C714-089E-4A3B-A785-6DC8924EA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AB2582-A8D6-46BD-A01B-8F65FAC92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747DE1-1834-4C49-9D27-1E997680D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B91747-FE60-46D7-B3A2-F4A6E4561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AB5903-7EEF-4006-B60A-0A8DF63D2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C0F5C4-CE2E-4B62-B802-3C7B9DF4E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B68E5C-869D-42FD-A703-65C0BCAB9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C5C55-317A-4AF8-8F25-E29BD812F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C8651-AD27-4680-B96A-8417E39BC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17" Type="http://schemas.openxmlformats.org/officeDocument/2006/relationships/tags" Target="../tags/tag196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18" Type="http://schemas.openxmlformats.org/officeDocument/2006/relationships/tags" Target="../tags/tag216.xml" /><Relationship Id="rId19" Type="http://schemas.openxmlformats.org/officeDocument/2006/relationships/tags" Target="../tags/tag217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012012314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lnSpcReduction="2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血痕法医学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43434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43434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59118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238315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238315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254000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血痕法医学概述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433197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433197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448881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血痕形成与变化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628015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628015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643763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血痕形态与特征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22896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822896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838581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血痕检验技术与方法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1017778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1017778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1033462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血痕鉴定实践与案例分析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血痕法医学概述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血痕法医学定义</a:t>
            </a:r>
            <a:endParaRPr lang="zh-CN" altLang="en-US"/>
          </a:p>
        </p:txBody>
      </p:sp>
      <p:sp>
        <p:nvSpPr>
          <p:cNvPr id="104910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血痕法医学是法医学的一个分支，主要研究血液痕迹的鉴定和分析。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血痕法医学的主要任务是通过血液痕迹的分析，确定犯罪现场、犯罪过程和犯罪结果。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血痕法医学的研究内容包括血液痕迹的形成、分布、形态、成分和鉴定方法等。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血痕法医学的应用范围包括刑事案件、交通事故、医疗事故等。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血痕法医学研究内容</a:t>
            </a:r>
            <a:endParaRPr lang="zh-CN" altLang="en-US"/>
          </a:p>
        </p:txBody>
      </p:sp>
      <p:sp>
        <p:nvSpPr>
          <p:cNvPr id="104917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血痕的形态、颜色、分布等特征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血痕的形成机制和影响因素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血痕的鉴定方法和技术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血痕在犯罪现场中的应用和价值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血痕法医学应用领域</a:t>
            </a:r>
            <a:endParaRPr lang="zh-CN" altLang="en-US"/>
          </a:p>
        </p:txBody>
      </p:sp>
      <p:sp>
        <p:nvSpPr>
          <p:cNvPr id="1049238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刑事案件：用于犯罪现场血痕的鉴定和追踪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交通事故：用于交通事故现场的血痕鉴定和责任判定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医疗事故：用于医疗事故现场的血痕鉴定和责任判定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民事纠纷：用于民事纠纷现场的血痕鉴定和责任判定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生物识别：用于生物识别系统的血痕鉴定和身份识别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考古研究：用于考古研究中的血痕鉴定和历史研究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0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血痕形成与变化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血痕形成机理</a:t>
            </a:r>
            <a:endParaRPr lang="zh-CN" altLang="en-US"/>
          </a:p>
        </p:txBody>
      </p:sp>
      <p:sp>
        <p:nvSpPr>
          <p:cNvPr id="104937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血痕形成：血液从伤口流出，与空气接触后凝固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血痕颜色变化：血液中的铁离子与氧气反应，颜色由鲜红变为暗红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血痕形态变化：血液凝固后，血痕形态由液态变为固态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血痕分解：血痕中的蛋白质和脂肪等物质被微生物分解，血痕逐渐消失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血痕变化规律</a:t>
            </a:r>
            <a:endParaRPr lang="zh-CN" altLang="en-US"/>
          </a:p>
        </p:txBody>
      </p:sp>
      <p:sp>
        <p:nvSpPr>
          <p:cNvPr id="10494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血痕形成：血液从伤口流出，形成血痕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血痕颜色变化：从鲜红色变为暗红色，最后变为黑色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血痕形态变化：从液态变为固态，最后变为干涸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血痕成分变化：血液中的蛋白质、红细胞等成分逐渐分解，最后只剩下纤维蛋白和血红蛋白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血痕鉴定时限</a:t>
            </a:r>
            <a:endParaRPr lang="zh-CN" altLang="en-US"/>
          </a:p>
        </p:txBody>
      </p:sp>
      <p:sp>
        <p:nvSpPr>
          <p:cNvPr id="104949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鉴定时限：根据血痕的变化情况，确定血痕形成的时间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血痕形成：血液从伤口流出，形成血痕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血痕变化：血痕的颜色、形态、位置等随时间变化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鉴定方法：通过血液成分、血痕形态、血痕位置等综合分析，确定血痕鉴定时限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7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576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血痕形态与特征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4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血痕形态分类</a:t>
            </a:r>
            <a:endParaRPr lang="zh-CN" altLang="en-US"/>
          </a:p>
        </p:txBody>
      </p:sp>
      <p:sp>
        <p:nvSpPr>
          <p:cNvPr id="1049646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8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0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转移血痕：血液从一个物体转移到另一个物体形成的血痕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52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54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6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混合血痕：两种或两种以上血液混合形成的血痕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58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0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2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血迹形态：血液在物体表面形成的各种形态，如点状、线状、面状等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64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66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8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滴落血痕：血液从高处滴落形成的血痕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70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2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4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喷溅血痕：血液从伤口喷溅形成的血痕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76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78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0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擦拭血痕：血液在物体表面擦拭形成的血痕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3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血痕特征分析</a:t>
            </a:r>
            <a:endParaRPr lang="zh-CN" altLang="en-US"/>
          </a:p>
        </p:txBody>
      </p:sp>
      <p:sp>
        <p:nvSpPr>
          <p:cNvPr id="104973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血痕形态：包括滴落状、喷溅状、擦拭状等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血痕颜色：新鲜血痕为红色，陈旧血痕为褐色或黑色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血痕分布：根据血痕的位置、方向和数量可以判断出血源和出血量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血痕成分：包括红细胞、白细胞、血小板等，可以通过显微镜观察血痕成分来判断出血源和出血时间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https://d.book118.com/705012012314011033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9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MiSans</vt:lpstr>
      <vt:lpstr>Wingdings</vt:lpstr>
      <vt:lpstr>微软雅黑</vt:lpstr>
      <vt:lpstr>Office Theme</vt:lpstr>
      <vt:lpstr>血痕法医学</vt:lpstr>
      <vt:lpstr>目录</vt:lpstr>
      <vt:lpstr>添加章节标题</vt:lpstr>
      <vt:lpstr>血痕法医学概述</vt:lpstr>
      <vt:lpstr>血痕法医学定义</vt:lpstr>
      <vt:lpstr>血痕法医学研究内容</vt:lpstr>
      <vt:lpstr>血痕法医学应用领域</vt:lpstr>
      <vt:lpstr>血痕形成与变化</vt:lpstr>
      <vt:lpstr>血痕形成机理</vt:lpstr>
      <vt:lpstr>血痕变化规律</vt:lpstr>
      <vt:lpstr>血痕鉴定时限</vt:lpstr>
      <vt:lpstr>血痕形态与特征</vt:lpstr>
      <vt:lpstr>血痕形态分类</vt:lpstr>
      <vt:lpstr>血痕特征分析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2024-08-29T01:21:34.364</cp:lastPrinted>
  <dcterms:created xsi:type="dcterms:W3CDTF">2024-08-28T17:21:34Z</dcterms:created>
  <dcterms:modified xsi:type="dcterms:W3CDTF">2024-08-28T17:21:37Z</dcterms:modified>
</cp:coreProperties>
</file>