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2BDF7-0DDD-4972-9B01-C2EFF3363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EA775-A2AF-46A8-BA1A-14A5A7A37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E58DD-8A3B-49BD-AD14-473D53E90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0A176-DD6F-4684-88CC-11611CA05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2311DC-4775-45FE-B525-B4EDAE48D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3D92AE-5FB5-41B4-8359-FDF383799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3876A6-6D1F-4BD7-B562-19B03B43C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5B9E2-93AA-4447-849C-F9B42EF04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24439-E057-4749-8B51-08351226D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230ED-0FB0-469A-80A9-79615EF37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120EC-6F4B-46D9-ACA1-1284C1497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020031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垃圾分类与社会心理健康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社会心理健康概述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垃圾分类对社会心理健康的影响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社会心理健康对垃圾分类的推动作用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垃圾分类与社会心理健康的互动关系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垃圾分类的定义与意义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垃圾分类是指将生活垃圾按照不同的成分、属性、利用价值以及对环境的影响，进行分类投放、分类收集、分类运输和分类处理的行为。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垃圾分类的意义在于减少垃圾处理量、降低处理成本、减少土地资源的消耗，同时有利于资源的回收利用和环境保护，促进社会可持续发展。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67" r="18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近年来，我国垃圾分类工作取得了一定进展，但仍存在分类投放不准确、分类收集不规范、分类运输和分类处理设施不完善等问题。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许多发达国家在垃圾分类方面有着较为成熟的经验和做法，如日本、德国等国家通过立法、宣传教育、经济激励等手段，实现了较高的垃圾分类率和资源回收利用率。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70" b="54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垃圾分类面临着公众意识不足、分类标准不统一、处理技术不成熟等挑战，需要政府、企业和公众共同努力，加强宣传教育和技术研发。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随着环保意识的提高和技术的进步，垃圾分类为环保产业和循环经济带来了发展机遇，同时也为城市管理和社会治理提供了新的思路和手段。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垃圾分类的挑战与机遇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社会心理健康概述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社会心理健康的定义与重要性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社会心理健康是指个体在社会环境中，通过与社会互动和适应，保持心理平衡和良好心理状态的能力。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社会心理健康对于个体的全面发展和社会和谐稳定具有重要意义。它有助于个体更好地适应社会环境，提高生活质量，促进身心健康，同时也有助于社会的稳定和发展。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包括社会经济地位、文化背景、教育水平、家庭环境等，这些因素会对个体的社会心理健康产生深远影响。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包括性格特质、自我认知、应对方式等，这些因素会影响个体对社会环境的适应能力和心理健康状况。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生活事件与压力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如失业、疾病、婚姻变故等重大生活事件以及长期压力，都可能对个体的社会心理健康造成不良影响。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社会心理健康的影响因素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社会心理健康的维护与促进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增强社会支持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建立良好的社交网络，获得家人、朋友和社会的支持，有助于缓解压力，提高社会心理健康水平。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通过积极心理学的方法，培养乐观、自信、坚韧等积极心态，有助于提高个体的心理韧性和适应能力。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促进社会公平与正义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推动社会公平与正义，减少社会不公和歧视，有助于创造和谐的社会环境，促进个体的社会心理健康。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提供心理援助与干预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对于处于困境或遭受心理创伤的个体，提供及时的心理援助和干预，有助于减轻其心理负担，促进其社会心理健康的恢复和发展。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垃圾分类对社会心理健康的影响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345" b="2734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764" b="1676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54" b="785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垃圾分类对居民心理健康的影响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提升居民环保意识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通过垃圾分类，居民能更加直观地了解垃圾对环境的危害，从而增强环保意识，形成积极的生活态度。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促进居民参与社区事务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垃圾分类需要居民的积极参与和合作，这种参与过程有助于增强居民的社区归属感和责任感。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减轻居民心理压力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合理的垃圾分类制度可以降低居民处理垃圾的难度，减轻由此产生的心理压力。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促进社区凝聚力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垃圾分类需要社区居民的共同努力和协作，这种过程有助于增强社区凝聚力和向心力。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推动社区可持续发展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通过垃圾分类，社区可以更有效地管理和利用资源，实现可持续发展，为居民创造更加美好的未来。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提升社区环境质量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垃圾分类有助于减少垃圾堆积和污染，改善社区环境，为居民创造更加宜居的生活空间。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750" r="12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垃圾分类对社区心理健康的影响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https://d.book118.com/705020031141011101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2024-09-09T21:36:15.543</cp:lastPrinted>
  <dcterms:created xsi:type="dcterms:W3CDTF">2024-09-09T13:36:15Z</dcterms:created>
  <dcterms:modified xsi:type="dcterms:W3CDTF">2024-09-09T13:36:17Z</dcterms:modified>
</cp:coreProperties>
</file>