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1E895-7EEA-4D7E-AB88-DBCECACD3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56AD3-C2A8-4734-8831-4226D2A70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2975F-5FEF-41C5-BDB8-46C1EA768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95090B-9A08-458E-8100-48CDD519E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C5D145-449C-442F-8FA8-19CE39DC2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BCCF07-883D-4AAA-8345-9D4449A20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E93BD3-DDF6-4814-92CB-FE4091FC9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CCACF-42C3-4707-912D-0703A02A1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0CC43-97BE-479B-A970-B125A5218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58A65-0A70-4151-80C9-C8CCE6549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BF73D-95F3-4516-9E58-9A5F5791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020240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专家论证会中的观点交流与碰撞思维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观点交流与碰撞概述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专家观点展示与分析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碰撞思维在论证中应用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案例分析：成功碰撞出火花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提升论证会效果建议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前期筹备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随着社会的快速发展，各行各业面临的问题日益复杂，需要专家学者的智慧与经验来共同解决。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专家论证会作为一种学术交流形式，旨在汇聚不同领域的专家学者，共同探讨前沿问题，推动学术进步。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会议组织者通过精心策划和筹备，确定了会议主题、议程和参会人员，为会议的顺利召开奠定了基础。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交流观点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汇聚智慧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会议目的与意义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为专家学者提供一个自由、平等的交流平台，让他们能够充分发表自己的观点和看法，促进思想碰撞和学术争鸣。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通过集思广益，汇聚不同领域专家的智慧和经验，为解决现实问题提供有力支持。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通过专家论证会的形式，将学术研究成果和思想观点传播给更广泛的人群，提高学术研究的知名度和影响力。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鼓励专家学者敢于质疑、勇于创新，推动学术界的创新发展和科技进步。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参会专家及领域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参会专家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会议邀请了来自不同领域、具有深厚学术背景和丰富实践经验的专家学者参加。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专家领域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参会专家的研究领域涵盖了自然科学、社会科学、人文艺术等多个领域，保证了会议的多元性和包容性。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跨学科交流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会议鼓励不同领域的专家进行跨学科交流，以拓宽视野、启发思路，推动学术研究的交叉融合和创新发展。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观点交流与碰撞概述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通过交流不同专家的观点，可以拓宽与会者的视野，了解更广泛的知识和见解。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激发灵感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观点交流能够激发与会者的灵感，产生新的想法和解决问题的思路。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通过观点交流，与会者可以更深入地理解问题本质和各方面的影响因素。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观点交流重要性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76" r="291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15" r="31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碰撞思维是指不同观点、思想在交流中相互碰撞、激荡，产生新的思维火花和创意。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碰撞思维概念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碰撞思维有助于打破思维定势，推动创新思维的发展，提高决策的科学性和创造性。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碰撞思维作用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碰撞思维概念及作用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营造开放氛围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引入多元观点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引导深度讨论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汇总与整合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如何在论证会中应用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主持人应营造开放、包容的氛围，鼓励与会者积极发表观点，进行充分交流。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邀请具有不同背景和专长的专家参与论证会，引入多元观点，增加碰撞思维的机会。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主持人应引导与会者进行深度讨论，挖掘问题本质，推动形成更有创造力的决策建议。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在碰撞思维的基础上，对各方观点进行汇总与整合，形成更全面、科学的论证结论。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专家观点展示与分析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专家D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各位专家观点简述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从行业发展趋势角度，提出创新技术应用的重要性，并强调政策扶持的必要性。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基于市场调研数据，分析当前行业面临的挑战与机遇，并给出具体的发展建议。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从学术研究角度出发，探讨行业发展的理论基础，并对未来发展趋势进行预测。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结合国内外经验，提出行业监管与规范发展的建议，强调行业自律的重要性。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观点差异及原因分析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对于行业发展的重点方向，专家A强调技术创新，而专家B则更注重市场需求。这源于两者不同的职业背景和关注焦点。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对于政策扶持的力度和方式，专家A与专家D存在分歧。专家A认为应加大政策扶持力度，而专家D则主张政策应更加精准和有针对性。这反映了两者对于政策作用的不同理解和期待。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各位专家的观点差异主要源于其不同的知识背景、研究领域和实践经验。这些差异使得专家们能够从多个角度审视问题，提出更为全面和深入的见解。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在行业面临的挑战方面，各位专家普遍认同市场竞争激烈、技术更新换代快等问题。这是基于对当前市场环境的共同观察和理解。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在行业发展机遇方面，专家们一致认为创新是行业发展的重要驱动力。这体现了创新在行业发展中的普遍认可度和重要性。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共识形成过程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在充分的观点交流和碰撞中，专家们逐渐认识到彼此观点的合理性和局限性，从而通过求同存异的方式形成了共识。这一过程体现了专家论证会的价值和意义，也为行业发展提供了有力的智力支持。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共识形成过程剖析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https://d.book118.com/705020240100011104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2024-09-13T22:08:20.255</cp:lastPrinted>
  <dcterms:created xsi:type="dcterms:W3CDTF">2024-09-13T14:08:20Z</dcterms:created>
  <dcterms:modified xsi:type="dcterms:W3CDTF">2024-09-13T14:08:22Z</dcterms:modified>
</cp:coreProperties>
</file>