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F724B-0B34-4D14-8F0A-B528B382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7AB2-322C-40C1-AB50-C4700C2D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4CAE-9946-4EBE-9492-68108524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FD82E-B010-42B6-81FF-F326D7FA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74612-927F-46CE-9B56-71799458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C2B35-0327-41D1-84CB-EC9B41B7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9692E9-6D75-4914-9A90-36AE4541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29FC7-28F8-4A9F-B9CB-03693280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FE512-3A98-4107-8970-90117801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E97D3-0A8C-4376-961C-62CC8820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3A6E-30B7-4C09-BEC8-0BAE4674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2201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如何处理好团队建设中的冲突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团队角色定位与责任担当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建立良好团队氛围和文化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团队建设中的冲突指的是团队成员之间因目标、观念、行为等方面的不一致而产生的对立和矛盾。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适度的冲突可以激发团队活力，促进创新和改进；但过度的冲突则可能导致团队分裂，影响工作效率和成员心理健康。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围绕工作任务本身产生的分歧，如目标设定、任务分配、工作方法等。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因个人关系、性格差异等引起的矛盾，如信任缺失、沟通不畅等。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涉及团队运作过程中的问题，如决策方式、资源分配、责任归属等。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团队成员价值观、文化背景等差异，导致对同一问题看法不同。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团队内部资源有限，成员间因争夺资源而产生利益冲突。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缺乏有效的沟通机制或沟通技巧，使得信息传递出现失真或误解。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团队成员对团队或个人目标理解不同，导致行动方向出现偏差。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角色定位不清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团队成员对自身和他人角色认知模糊，造成工作重叠或缺失。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识别与评估冲突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倾听团队成员的意见和反馈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鼓励团队成员提出自己的想法和意见，认真倾听他们的反馈，了解他们的需求和关注点。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分析团队动态和成员关系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观察团队成员之间的互动和合作情况，了解他们之间的信任程度、工作风格和个性特点，以便及时发现潜在的冲突。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观察团队成员的行为和情绪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注意团队成员之间的沟通方式、语气、表情和肢体语言，以及是否存在紧张、不满或抵触的情绪。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识别潜在冲突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分析冲突是涉及个人利益还是团队整体利益，以及冲突可能对团队目标、工作效率和成员关系等方面产生的影响。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判断冲突的性质和影响范围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根据冲突的严重性和紧迫性，判断是否需要立即采取措施进行干预，以避免冲突进一步升级。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确定冲突的紧急程度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通过对冲突双方的行为和态度进行分析，预测冲突可能的发展趋势，以便制定相应的应对策略。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预测冲突的发展趋势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评估冲突严重程度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明确双方的共同点和分歧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在了解双方观点和立场的基础上，找出双方的共同点和分歧，以便寻找解决冲突的突破口。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了解冲突双方的观点和立场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分别与冲突双方进行深入交流，了解他们的观点和立场，以及他们对自己和对方行为的看法。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澄清双方的误解和偏见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在交流中注意澄清双方可能存在的误解和偏见，促进双方更加客观地看待问题。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明确各方立场和诉求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在冲突解决过程中，积极倾听对方的观点和意见，理解对方的立场和感受。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倾听对方意见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尊重对方的权利和感受，不要轻易打断或贬低对方的观点。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在倾听对方观点后，用自己的话复述对方观点，确保自己正确理解对方意思。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清晰、准确地表达自己的观点和立场，让对方了解自己的想法和需求。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明确表达自身立场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在表达自身立场时，避免使用攻击性或指责性的语言，以免引起对方的反感和抵触。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在表达自身需求时，提出具体的建议和解决方案，让对方了解自己的想法和期望。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提出具体建议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表达自身立场和需求清晰明确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996" b="189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寻求共同点，促进共识达成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寻找共同点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在双方观点中寻找共同点或相似之处，以此为基础进行进一步的沟通和协商。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提出折中方案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当双方观点存在较大分歧时，可以提出折中方案或妥协方案，以达成共识。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强调共同目标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强调双方共同的目标和利益，激发双方合作的动力和意愿。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制定并执行解决方案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https://d.book118.com/705022010321011042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2024-09-04T08:00:20.475</cp:lastPrinted>
  <dcterms:created xsi:type="dcterms:W3CDTF">2024-09-04T00:00:20Z</dcterms:created>
  <dcterms:modified xsi:type="dcterms:W3CDTF">2024-09-04T00:00:22Z</dcterms:modified>
</cp:coreProperties>
</file>