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A522D-72B5-4AA0-A29A-5A6467A7C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6CDF7-1113-4388-BA1B-B5A32CDB9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FC8C1-E427-45FD-8B3E-BE032941F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6FEBB-7C5A-402C-BCA7-49B98CBC9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D47207-5134-454A-BD0D-769F915A7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78F40-F573-4952-B384-42101CED0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B4FDE-A6B4-47F9-A3D4-502353033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72DB0-B6EC-4653-9451-168CFAEC3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6EF1B-04CE-416B-B9F0-A95B85817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D1113-2723-4158-880D-81A5B891B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68E45-6BA8-4D7A-ADFF-AF9488B68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2433420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2023-2028年烘干机市场发展现状调查及供需格局分析预测报告大纲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烘干机市场需求分析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烘干机市场供给分析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烘干机市场供需格局分析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烘干机市场竞争格局分析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烘干机市场发展趋势与前景预测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烘干机是一种用于干燥衣物的家用电器，通过热风循环或红外线等技术将衣物中的水分蒸发掉，从而达到干燥衣物的目的。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烘干机根据工作原理可分为热风型、冷凝型和滚筒型等；根据容量可分为小型、中型和大型等。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烘干机定义与分类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烘干机最初起源于欧美国家，主要用于解决当地气候潮湿、衣物不易干燥的问题。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随着技术的不断发展和普及，烘干机逐渐进入越来越多的家庭，成为必备的家用电器之一。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升级换代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随着消费者需求的不断升级和变化，烘干机也在不断进行技术升级和产品迭代，以满足消费者对于高效、节能、环保等方面的需求。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烘干机市场发展历程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全球烘干机市场规模不断扩大，尤其是在发达国家，由于消费者对于高品质生活的追求，烘干机市场规模呈现出快速增长的趋势。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目前，全球烘干机市场主要由几家知名品牌主导，如西门子、美的、海尔等。这些品牌在技术研发、产品质量、售后服务等方面具有较强优势，占据了较大的市场份额。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未来，烘干机市场将朝着高效、节能、环保等方向发展。同时，随着智能家居的普及，烘干机与智能家居系统的融合也将成为未来的发展趋势。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烘干机市场现状分析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烘干机市场需求分析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烘干机需求量分析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烘干机需求量增长趋势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随着生活水平的提高和家居环境的改善，烘干机的需求量呈现出逐年增长的趋势。特别是在南方地区，由于气候潮湿，烘干机的需求量更大。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烘干机需求量地区差异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不同地区对烘干机的需求量存在差异，经济发达地区和人口密集地区的需求量相对较高。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60" b="2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029" b="290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烘干机需求特点分析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用户年龄层次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烘干机用户主要集中在中青年人群，他们注重生活品质，追求便捷和舒适。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用户消费观念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现代消费者对烘干机品质、功能和外观的要求越来越高，更倾向于选择性能优良、功能齐全、外观时尚的产品。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烘干机使用场景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除了家庭使用外，烘干机在酒店、医院、学校等公共场所也得到了广泛应用，满足各种不同的烘干需求。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气候条件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气候条件是影响烘干机需求量的重要因素之一，潮湿或阴雨天气会导致衣物不易晾干，从而增加烘干机的使用频率。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产品性能与价格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烘干机的性能和价格也是影响市场需求的重要因素，高性能、低能耗、价格合理的产品更受消费者欢迎。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经济发展水平对烘干机需求量有直接影响，随着人们生活水平的提高，对烘干机的需求量也会相应增加。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烘干机需求影响因素分析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烘干机市场供给分析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随着技术的进步和市场的需求增长，2023年烘干机供给量呈现出稳步上升的趋势。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2023年烘干机供给量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根据市场调研和数据分析，预计未来几年烘干机供给量将继续保持增长态势。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2024年及以后预测供给量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烘干机供给量分析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01" b="87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市场上存在多个品牌的烘干机，各品牌的产品特点和性能各有千秋，满足了不同消费者的个性化需求。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为了满足消费者对于烘干效果、节能环保等方面的更高要求，各大品牌不断推出具有创新技术的烘干机。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烘干机供给特点分析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https://d.book118.com/705024334202011043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2024-09-05T09:06:17.298</cp:lastPrinted>
  <dcterms:created xsi:type="dcterms:W3CDTF">2024-09-05T01:06:17Z</dcterms:created>
  <dcterms:modified xsi:type="dcterms:W3CDTF">2024-09-05T01:06:19Z</dcterms:modified>
</cp:coreProperties>
</file>