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DE239C-7DEA-457A-AD08-78EF047A8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E5FCCB-F05D-4F0A-AE0A-F5A806E12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3B3B9A-21D9-4225-B0BF-241717123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271CB6-ABBC-45DE-AC53-1DDB07BB2E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0FF540-3EB5-4175-8127-39B5BF5909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3596CE-273C-44CD-8948-1390EA438B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69FEDE-6348-43E3-BD46-82C49886D2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F9C4CE-54AD-4632-ACCE-D20464521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23935E-36A9-40BB-BB76-54A835C98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EC6FC-7976-4773-9D29-9A8A3BE4A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1FA72F-B4AD-4B69-B293-4C4987832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0310222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对营销渠道的理解</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汇报人：XXX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营销渠道案例分析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营销渠道概述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营销渠道定义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营销渠道是指企业为了将产品或服务从生产者传递至消费者所经过的各中间环节和路径。它包括了生产商、批发商、零售商以及各种媒体和数字化平台等。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营销渠道的作用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营销渠道是实现企业营销目标的关键要素之一，它帮助企业将产品或服务传递给目标客户，促进销售，提升品牌知名度和客户忠诚度。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营销渠道的构成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主要由渠道成员、渠道流程和渠道关系构成。渠道成员是指参与产品或服务传递的中间商和媒体等；渠道流程是指产品或服务的采购、运输、仓储、销售等环节；渠道关系是指企业与各中间商之间的合作关系和利益分配机制。</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品牌建设</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有效的营销渠道可以帮助企业建立品牌形象，提升品牌知名度和美誉度，增强消费者对品牌的认知和信任。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市场覆盖率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通过多元化的营销渠道，企业可以覆盖更广泛的目标客户群体，提高市场占有率和销售业绩。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降低成本</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合理的营销渠道布局可以降低企业的运营成本，提高利润率。例如，通过减少中间环节或采用更高效的物流方式，可以降低采购、运输和仓储成本。</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24" r="1252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417" r="214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673" r="14673"/>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716" r="1571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营销渠道的类型</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包括实体店铺、经销商、代理商等传统的销售模式。</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包括电商平台、社交媒体、移动应用等互联网销售模式。</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结合传统和数字化营销渠道，实现线上线下的全渠道销售。</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企业直接与消费者建立联系，通过电话、邮件、上门拜访等方式完成销售活动。</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传统营销渠道</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数字化营销渠道</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混合营销渠道</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直销渠道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营销渠道策略</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直接销售渠道是指企业直接与客户建立联系，进行产品或服务的销售。</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通过直销人员、电话销售、邮寄等方式，企业可以直接接触到潜在客户，了解客户需求，提供个性化的服务，并快速获得反馈。</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直接销售渠道</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间接销售渠道是指企业通过经销商、代理商等中间商来销售产品或服务。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中间商拥有自己的销售网络和渠道，可以帮助企业扩大市场覆盖面，降低市场开拓成本，提高销售效率。但需要注意中间商的利润要求和服务质量。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344" r="27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间接销售渠道</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线上销售渠道</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线上销售渠道是指企业通过互联网平台进行产品或服务的销售。</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线上销售具有便捷性、全球性和全天候等特点，可以降低销售成本，提高销售效率，快速响应市场变化。企业需要建立自己的电商平台或利用第三方平台进行线上销售。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57" r="2185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线下销售渠道是指企业通过实体店铺、展会、活动等方式进行产品或服务的销售。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线下销售可以提供真实的购物体验，满足客户的实际需求，建立品牌形象和信誉。企业需要选择合适的地点开设实体店铺，组织有效的展会和活动，吸引潜在客户。</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线下销售渠道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营销渠道管理</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https://d.book118.com/705031022202011111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2024-09-17T08:02:27.447</cp:lastPrinted>
  <dcterms:created xsi:type="dcterms:W3CDTF">2024-09-17T00:02:27Z</dcterms:created>
  <dcterms:modified xsi:type="dcterms:W3CDTF">2024-09-17T00:02:29Z</dcterms:modified>
</cp:coreProperties>
</file>