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40E26-D38D-4794-8405-FF22E5D75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42417-6530-42F7-A585-184442417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1074E-BE6F-493D-B98D-D95879AE2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A1A67-A93F-4D9E-97F8-9E3E981BC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7DE7E9-CA25-4C7A-AE99-AB95CF7EC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12876B-0479-477F-A961-475C191A8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2C16FC-520E-4085-BA13-66BD47E5E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8C7C1-424F-4A7E-9C26-7061C1159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66279-5B82-4B10-9329-32AE63074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0F749-FADF-4C36-B8F5-DD729B4BB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A0636-50FB-46AA-8E0D-7D1F7A504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033233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社区高血压护理查房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社区高血压概述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社区高血压护理的重要性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社区高血压护理查房的实施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社区高血压护理的策略与措施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社区高血压护理的挑战与对策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社区高血压概述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63" r="23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高血压是一种常见的慢性疾病，指在静息状态下，动脉收缩压和/或舒张压升高，通常持续高于140/90mmHg。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可分为原发性高血压和继发性高血压，其中原发性高血压占95%以上，原因不明，可能与遗传、年龄、性别、饮食习惯、生活方式等多种因素有关；继发性高血压则是由其他疾病引起的血压升高，如肾脏疾病、内分泌疾病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200" r="1020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长期高血压可导致心、脑、肾等靶器官的损害，如心脏肥厚、脑血管意外、肾功能不全等。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靶器官损害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高血压是心血管疾病的主要危险因素，可增加冠心病、心力衰竭、脑卒中等疾病的发生风险。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高血压与糖尿病常常同时存在，两者相互影响，增加大血管和微血管并发症的发生风险。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高血压治疗和管理需要耗费大量的医疗资源和经济成本，给家庭和社会带来沉重负担。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不同地区的高血压发病率存在差异，可能与地理环境、气候条件、饮食习惯等多种因素有关。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随着生活方式的改变和人口老龄化，高血压的发病率呈上升趋势，且知晓率、治疗率和控制率较低。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高血压的危险因素包括年龄、性别、遗传、饮食、肥胖、缺乏运动等，针对这些危险因素进行早期干预是预防和控制高血压的重要手段。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社区高血压的流行病学特点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社区高血压护理的重要性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通过定期的血压监测，可以及时发现高血压患者，并采取相应的干预措施。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58" r="19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生活方式干预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625" r="18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向社区居民普及高血压知识，提高居民对高血压的认识和预防意识。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指导居民改善饮食、增加运动等，以降低高血压的发病率。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预防和控制高血压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根据患者的具体情况，制定个性化的护理计划，以满足患者的需求。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关注患者的心理健康，提供心理支持和疏导，帮助患者保持良好的心态。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针对患者的具体情况，提供康复训练指导，帮助患者恢复生活和工作能力。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提高患者的生活质量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943" b="59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降低医疗成本和资源消耗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减少住院和急诊次数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通过有效的社区护理，可以减少高血压患者的住院和急诊次数，从而降低医疗成本。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提高医疗资源利用效率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通过合理的社区护理安排，可以提高医疗资源利用效率，使更多的患者得到优质的医疗服务。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有效的社区高血压护理可以预防和控制高血压并发症的发生，从而减少医疗资源的消耗。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社区高血压护理查房的实施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选择合适的时间，确保所有参与查房的医护人员和患者都能参加。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333" r="15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收集患者的基本信息、病史、治疗方案等资料，以便更好地了解患者情况。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制定查房流程，明确查房目的和重点，确保查房有序进行。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安排查房流程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与患者及其家属保持良好的沟通，了解患者的病情和需求，给予适当的指导和建议。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注意沟通技巧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在查房过程中，注意观察患者的病情变化，及时发现并处理异常情况。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详细记录查房情况，包括患者的病情、治疗方案、护理措施等，为后续治疗和护理提供参考。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记录查房情况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制定改进措施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根据分析结果，制定相应的改进措施，提高护理质量。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反馈给相关人员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将查房情况和改进措施反馈给相关医护人员，以便更好地协作和共同提高。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分析查房情况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对查房情况进行总结和分析，找出存在的问题和不足之处。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https://d.book118.com/705033233303011103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2024-09-13T06:38:40.437</cp:lastPrinted>
  <dcterms:created xsi:type="dcterms:W3CDTF">2024-09-12T22:38:40Z</dcterms:created>
  <dcterms:modified xsi:type="dcterms:W3CDTF">2024-09-12T22:38:42Z</dcterms:modified>
</cp:coreProperties>
</file>