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5BFE4-8400-42C5-B94B-8DDB9D499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8E01D-5D72-44A9-AE94-6151C0714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9893C-0A78-440B-A338-D2FA4CABE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F7AB0-4E5D-4ABB-825E-2BD062C1C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B1D7F6-16C8-4A9B-918C-A0D6CBC81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9F23BC-B09B-4B9A-B572-A334DAB0D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7723EB-77DF-456B-9428-B00BF5996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FD2A3-E9CE-462F-9ABA-7CB7D6A7C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0912E-9719-4A47-8983-211616387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DC9EE-B505-4D21-A2E1-07AC7B212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F0FD0-BDA6-4558-8EB4-B3D61C4DC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3412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中学生健康成长教案寒假专题课程设计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寒假生活规划与健康习惯培养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心理调适与情绪管理技巧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学习方法与效率提升途径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家庭教育与家长角色定位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社会实践与志愿服务活动参与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当前中学生普遍面临身体素质下降、肥胖率上升等问题，缺乏足够的体育锻炼和合理的饮食习惯。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学习压力、人际关系、网络成瘾等问题对中学生的心理健康造成负面影响，需要引起重视和关注。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中学生正处于青春期，面临着角色转变、社会适应等挑战，需要培养健康的生活方式和积极的社会心态。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中学生健康成长现状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寒假期间，学生有相对充裕的时间进行学习和自我提升，是开展健康教育的良好时机。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时间充裕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250" r="31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针对中学生健康成长存在的问题，设计专题课程，提供有针对性的指导和帮助。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通过寒假专题课程，将健康教育、心理辅导、社会实践等多方面内容有机结合，促进学生全面发展。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寒假专题课程意义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使学生掌握健康生活方式、心理健康知识和社会适应技能等方面的基本理论和知识。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培养学生自我管理、情绪调节、人际交往等方面的能力，提高学生的社会适应能力和综合素质。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引导学生树立正确的健康观念和价值观，增强自我保健意识和能力，培养积极向上的心态和乐观的生活态度。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通过课堂教学、小组讨论、实践操作等多种方式，完成教学任务和目标，确保学生获得有效的学习和成长。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任务安排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寒假生活规划与健康习惯培养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建议中学生每天保持固定的作息时间，早睡早起，保证充足的睡眠时间。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制定寒假学习计划，合理安排每天的学习时间，避免拖延和临时抱佛脚。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适当安排休闲娱乐时间，如阅读、听音乐、看电影等，以放松身心。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休闲时间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合理作息时间安排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405" b="44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饮食营养与健康饮食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中学生应保证摄入足够的蛋白质、脂肪、碳水化合物、维生素和矿物质，避免偏食或挑食。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控制零食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尽量减少高糖、高盐、高脂肪零食的摄入，选择健康零食如水果、坚果等。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饮水充足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每天保证充足的水分摄入，避免口渴时才喝水，养成定时饮水的习惯。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利用寒假时间增加户外活动，如徒步、滑雪、爬山等，增强身体素质和锻炼意志。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建议中学生每天进行至少1小时的中等强度运动，如跑步、游泳、骑自行车等。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在进行运动锻炼和户外活动时，要注意安全，做好防护措施，避免意外受伤。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运动锻炼与户外活动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心理调适与情绪管理技巧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寒假期间，中学生可能面临来自学校作业、课外辅导、考试等多方面的学业压力。应对方法包括合理规划学习时间，制定学习计划，分解任务，避免拖延。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与家人、朋友、老师等人际关系可能带来一定的压力。应对方法包括积极沟通、换位思考、寻求帮助等。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自我期望压力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中学生可能对自己有较高的期望，当现实与期望不符时会产生压力。应对方法包括调整自我期望，接受自己的不完美，培养自信心。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压力来源及应对方法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放松训练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通过深呼吸、渐进性肌肉松弛等方法缓解紧张和焦虑情绪。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积极应对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主动采取措施解决问题或寻求支持，如与朋友交流、参加兴趣小组等。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通过改变对情绪事件的理解和评价来调节情绪。例如，将失败视为学习的机会，而不是个人能力的否定。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建立良好的亲子关系，增进相互理解和信任。家长应尊重孩子的意见和感受，以平等、开放的态度与孩子沟通。同时，孩子也应学会表达自己的想法和需求。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同伴关系处理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与同学、朋友建立健康、积极的同伴关系。学会倾听、理解和尊重他人，培养团队合作精神和社交技能。遇到冲突时，应积极寻求解决方案，而不是逃避或激化矛盾。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亲子沟通与同伴关系处理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学习方法与效率提升途径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https://d.book118.com/705034120023011101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2024-09-09T08:47:56.364</cp:lastPrinted>
  <dcterms:created xsi:type="dcterms:W3CDTF">2024-09-09T00:47:56Z</dcterms:created>
  <dcterms:modified xsi:type="dcterms:W3CDTF">2024-09-09T00:47:58Z</dcterms:modified>
</cp:coreProperties>
</file>