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0636A6-5026-45E9-9C22-E25D7605A2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8816A0-A285-4171-8D03-03907A030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62C51E-23DA-4108-B4E7-95A247E6B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4F58E7-5DA7-4A71-9552-4393312B72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7749FF-2A49-495C-A800-8DEE4CEDCD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1E58A1-E36D-4EF8-ADBA-9F1D74E36F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89D2CA-3494-4892-941E-C6FF8D1142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A1CF2E-2459-4BE0-A4DA-BCDE59162D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135D99-E9DC-46FC-BAB3-596287B952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F4A715-61C6-4F89-A927-944C1940F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C34FFB-73EE-4353-9A36-0E8C243A6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034220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chemeClr val="accent1">
                  <a:alpha val="100000"/>
                </a:schemeClr>
              </a:solidFill>
              <a:latin typeface="Microsoft Yahei"/>
              <a:ea typeface="Microsoft Yahei"/>
              <a:cs typeface="Microsoft Yahei"/>
            </a:endParaRP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财务管理制度与汇率风险的协调与管理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财务管理制度概述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汇率风险及其影响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财务管理制度与汇率风险的协调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财务管理制度在汇率风险管理中的应用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财务管理制度概述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财务管理制度是企业为了规范财务行为、提高财务管理效率而制定的规章制度。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财务管理制度有助于保障企业资产安全、提高财务信息质量、降低财务风险，从而促进企业稳定发展。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财务决策机制</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内部控制制度</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财务信息披露制度</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财务风险预警机制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财务管理制度的构成要素</a:t>
              </a:r>
            </a:p>
          </p:txBody>
        </p:sp>
      </p:grpSp>
      <p:pic>
        <p:nvPicPr>
          <p:cNvPr id="28" name="Picture 28"/>
          <p:cNvPicPr>
            <a:picLocks noChangeAspect="1"/>
          </p:cNvPicPr>
          <p:nvPr/>
        </p:nvPicPr>
        <p:blipFill>
          <a:blip r:embed="rId2"/>
          <a:srcRect l="8446" r="844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31941" r="3194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8989" r="89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7341" r="1734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明确财务决策的程序和权限，确保企业财务决策的科学性和合理性。</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建立健全的内部控制体系，规范企业内部财务流程，防止财务风险的发生。</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建立规范的财务信息披露制度，提高企业财务透明度，加强投资者保护。</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建立财务风险预警体系，及时发现和应对财务风险，保障企业财务安全。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在制定财务管理制度时，应充分考虑企业实际情况、法律法规要求以及行业特点等因素，确保制度的科学性和适用性。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财务管理制度的执行需要得到企业高层领导的支持和全体员工的配合，同时应加强制度宣传和培训，提高员工对制度的认知度和执行力。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执行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财务管理制度的制定与执行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汇率风险及其影响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汇率风险的定义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汇率风险是指企业在经营活动中，由于汇率波动而引起的以外币计价的资产、负债或收入、费用的价值变化，从而造成企业实际收益或支出的不确定性。</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汇率风险的类型</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率风险主要分为交易风险、折算风险和经济风险三种类型。交易风险是指企业在以外币计价进行贸易或投资活动时，因汇率波动而引起的未来收益或支出的不确定性；折算风险是指企业在将外币资产、负债转换为记账本位币时，因汇率波动而引起的账面价值的变化；经济风险是指汇率波动对企业未来现金流和价值产生的不确定性影响。</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汇率风险的定义与类型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523" b="752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汇率风险的产生原因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全球经济环境的不稳定性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全球经济环境的不稳定性是导致汇率风险的主要原因之一。例如，政治事件、经济政策调整、贸易战等都可能引起汇率波动。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货币供需关系的变化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货币供需关系的变化也是导致汇率风险的重要原因。例如，一国货币供应过多或需求过旺，可能导致该国货币贬值。</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利率差异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不同国家的利率差异也可能导致汇率风险。当一国利率较高时，该国货币可能升值，反之则贬值。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562" r="275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影响企业的经营业绩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汇率波动可能对企业的经营业绩产生重大影响。例如，当企业以外币计价的收入和支出因汇率波动而发生变化时，可能导致企业的利润水平发生变化。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影响企业的财务状况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汇率波动可能对企业的财务状况产生影响。例如，当一国货币贬值时，以外币计价的债务可能变得更加沉重，从而影响企业的偿债能力。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影响企业的战略规划</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汇率波动可能对企业的战略规划产生影响。例如，企业在国际化经营中，需要考虑到汇率波动对投资、生产和销售等方面的影响，从而制定相应的战略规划。</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汇率风险对企业的影响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https://d.book118.com/705034220322011111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2024-09-17T21:27:15.903</cp:lastPrinted>
  <dcterms:created xsi:type="dcterms:W3CDTF">2024-09-17T13:27:15Z</dcterms:created>
  <dcterms:modified xsi:type="dcterms:W3CDTF">2024-09-17T13:27:17Z</dcterms:modified>
</cp:coreProperties>
</file>