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71C9B-4DDA-492E-8630-4B203F139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A3C93-521F-49F0-93E4-1D3185E47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B535E-3803-49F8-B452-538DFAD0E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20103E-9A11-4E96-B4DC-D544F9A6D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5B5454-D130-40AA-B9F5-852440C9C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43C30C-8CCA-496D-82CE-C926D4A0B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C41A08-5A31-413B-8D66-66473058F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5914A7-52A4-4BD6-938F-24E51E230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20DFC7-016F-4BD6-B56E-0EF1F781A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BCBB8-3730-488B-93F0-104DE0748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D2E60-6354-4E34-8564-680271610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03434034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脂肪性肝病诊疗规范化的专家建议解读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脂肪性肝病概述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诊断规范化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治疗规范化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患者教育与心理支持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提高脂肪性肝病诊疗水平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针对当前脂肪性肝病诊疗中存在的问题，提出规范化建议，以提高临床医生的诊疗水平和患者的治疗效果。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促进学术交流与合作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通过专家建议的解读，促进不同学科、不同领域专家之间的交流与合作，共同推动脂肪性肝病诊疗技术的进步。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专家建议的重要性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提供权威指导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专家建议基于最新的临床研究和实践经验，为临床医生提供权威、科学的诊疗指导，有助于提高诊疗的准确性和有效性。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弥补诊疗不足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针对当前脂肪性肝病诊疗中的不足和争议，专家建议提供了明确的解决方案和推荐意见，有助于弥补诊疗中的缺陷。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促进规范化管理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专家建议的推广和实施，有助于促进脂肪性肝病诊疗的规范化管理，提高医疗质量和安全水平。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脂肪性肝病概述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脂肪性肝病是由于脂肪在肝脏内过度堆积所引起的一类疾病，包括单纯性脂肪肝、脂肪性肝炎、脂肪性肝纤维化和脂肪性肝硬化等。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根据病因不同，脂肪性肝病可分为酒精性脂肪性肝病和非酒精性脂肪性肝病两大类。其中，非酒精性脂肪性肝病又可分为原发性和继发性两种。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75" r="1337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脂肪性肝病在全球范围内均有较高的发病率，且呈逐年上升趋势。在我国，随着生活方式的改变和人口老龄化的加剧，脂肪性肝病的发病率也逐年上升。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流行病学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脂肪性肝病可导致肝功能异常、肝硬化、肝癌等严重后果，严重影响患者的生命质量和预期寿命。此外，脂肪性肝病还与代谢综合征、2型糖尿病、心血管疾病等密切相关，增加了患者的健康风险。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流行病学及危害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519" r="255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脂肪性肝病的发病机制尚未完全明确，目前认为与胰岛素抵抗、脂质代谢紊乱、氧化应激、免疫炎症反应等多种因素有关。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在脂肪性肝病的发生发展过程中，肝细胞内脂肪堆积、线粒体功能障碍、氧化应激反应增强、炎症反应激活等病理生理变化起着重要作用。这些变化可导致肝细胞损伤、坏死和纤维化，最终发展为肝硬化和肝癌。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发病机制与病理生理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诊断规范化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脂肪性肝病通常表现为乏力、肝区不适或疼痛、腹胀、食欲减退等症状。部分患者可能出现黄疸、肝掌、蜘蛛痣等体征。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血液生化检查可发现血脂异常、肝功能异常等；影像学检查如B超、CT等可显示肝脏形态学改变及脂肪浸润程度。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辅助检查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临床表现与辅助检查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诊断标准与鉴别诊断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根据临床表现、血液生化检查和影像学检查结果，综合分析可确立脂肪性肝病的诊断。具体标准包括肝脏脂肪浸润程度、肝功能异常程度等。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需要与病毒性肝炎、药物性肝损伤、自身免疫性肝病等其他肝病进行鉴别。通过详细询问病史、查体及相关检查，可逐一排除。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肝脏脂肪浸润程度较轻，肝功能基本正常，患者症状不明显。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轻度脂肪性肝病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438" b="343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中度脂肪性肝病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重度脂肪性肝病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肝脏脂肪浸润程度较重，肝功能轻度异常，患者症状较明显。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肝脏脂肪浸润程度严重，肝功能明显异常，患者症状显著，可能出现并发症。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评估病情严重程度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治疗规范化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https://d.book118.com/705034340344011040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2024-09-01T08:33:20.053</cp:lastPrinted>
  <dcterms:created xsi:type="dcterms:W3CDTF">2024-09-01T00:33:20Z</dcterms:created>
  <dcterms:modified xsi:type="dcterms:W3CDTF">2024-09-01T00:33:22Z</dcterms:modified>
</cp:coreProperties>
</file>