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D171D-C5BA-42C8-BB50-1BCAB360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031E3-A61E-483B-A604-0893D207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3988B-8D92-457A-B41F-BA6E31344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B20FE-D8B4-4D21-9E33-8CFCD9E6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E705E6-51FC-4A9A-B78B-BBCDDBC7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FB40D-11A4-4AFF-8869-52D1D0F5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67079-6AB2-4575-B81A-3D18AAB1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F7B0B-2624-45DF-A12E-2C820C09A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23523-7359-474B-9BAA-7FC629E0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8D3DB-4ED1-4018-84BB-02947B376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07F2A-34C2-44CD-B805-9BA9FE03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402432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采购员年终工作总结汇报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工作亮点与突出贡献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本年度共完成采购任务200余次，涵盖原材料、零部件、办公用品等多个品类。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采购量统计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采购周期缩短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6895" b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全年采购总金额达到500万元，较上一年度增长10%。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通过优化采购流程，平均采购周期缩短了10%。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本年度采购任务完成情况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建立了严格的供应商筛选机制，确保供应商具备优质的产品质量和良好的售后服务。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供应商筛选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与10家优质供应商建立了长期合作关系，实现了稳定、高效的供应链管理。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组织了多次供应商培训活动，提高了供应商的综合素质和业务能力。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供应商培训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优质供应商开发与合作情况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通过对采购过程中的成本进行详细分析，找出了成本控制的重点和难点。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采取了多种成本控制措施，如集中采购、比价采购、长期合同等。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7792" r="7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全年节约成本100万元，实现了采购成本的显著降低。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节约成果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成本控制与节约成果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对采购流程进行了全面梳理和优化，提高了采购效率。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引入了先进的采购管理系统，实现了采购信息的实时共享和查询。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加强了团队成员之间的沟通和协作，提高了整体工作效率。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通过以上举措的实施，采购效率得到了显著提升，全年节省了约20%的时间成本。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采购效率提升举措及效果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工作亮点与突出贡献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创新采购策略与方法应用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供应商合作模式创新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与多家供应商建立战略合作伙伴关系，实现资源共享和互利共赢。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采购方法改进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采用多种采购方法，如竞争性谈判、询价、公开招标等，提高采购效率和透明度。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通过集中采购、批量采购等方式，有效降低采购成本，提高企业盈利能力。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建立信息共享平台，促进各部门之间的信息交流和协同工作，提高决策效率。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积极参与跨部门合作项目，如供应链优化、库存管理改进等，提升整体运营效率。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沟通机制建立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与各部门建立定期沟通机制，及时了解需求和反馈，调整采购策略和计划。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跨部门协作与沟通成果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通过供应商评估和审核，确保供应商的稳定性和可靠性，降低供应中断风险。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供应商风险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密切关注市场动态和价格波动，及时调整采购策略，降低市场风险对企业的影响。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加强与供应商的质量沟通和协作，确保采购物料的质量符合企业要求，减少质量事故风险。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质量风险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https://d.book118.com/705040243231011123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2024-09-27T13:23:26.605</cp:lastPrinted>
  <dcterms:created xsi:type="dcterms:W3CDTF">2024-09-27T05:23:26Z</dcterms:created>
  <dcterms:modified xsi:type="dcterms:W3CDTF">2024-09-27T05:23:28Z</dcterms:modified>
</cp:coreProperties>
</file>