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1219DB-FC65-44E6-9468-823B40302E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2BF466-7F20-4A0C-A006-E70648D837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CA55FF-FFC8-48CC-A242-BCC431D145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43464B-B6DB-4B66-ADFA-CB24C63E6A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552A16-F724-4260-9137-260E806B8B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C15C03-1802-4EE4-8FCC-B3D29497FD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306B9A-3747-4DD7-B1EA-DAD4FEC2AB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BC4EA8-EA03-4290-B039-3CBC08FEEB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A74B67-1657-4E80-BCED-3157C41372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AB4624-E8AB-40FA-BCA8-F40341BDCD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2E8DC4-3D1F-46A9-AF7D-5C091E88A2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5042241014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MicrosoftOfficeExcel从入门到精通实例教程(全面新编版)</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Excel基础入门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数据处理与分析技巧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图表制作与美化方法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函数公式进阶应用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宏编程与VBA自动化处理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Excel协同办公与共享功能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Excel基础入门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Excel启动与退出</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介绍如何启动和退出Excel程序。</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详细讲解Excel的界面组成，包括标题栏、菜单栏、工具栏、编辑栏、工作表区等。</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重点介绍Excel的功能区，包括“文件”、“开始”、“插入”、“页面布局”、“公式”、“数据”、“审阅”和“视图”等选项卡，以及各选项卡下的命令组。</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提供一些常用的Excel快捷键，提高操作效率。</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界面组成</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功能区</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快捷键</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Excel界面与功能介绍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包括新建、打开、保存、关闭和保护工作簿等操作。</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工作簿基本操作</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包括选择、添加、删除、重命名、移动和复制工作表等操作。</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工作表基本操作</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包括选择、输入数据、修改数据、删除数据和格式化单元格等操作。</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单元格基本操作</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包括插入行与列、删除行与列、调整行高与列宽等操作。</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行与列基本操作</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工作簿、工作表与单元格操作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数据输入与格式设置</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数据类型</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介绍Excel中支持的数据类型，如文本、数值、日期和时间等。</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格式设置</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详细讲解如何设置单元格格式，包括字体、字号、颜色、对齐方式、边框和底纹等。</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数据输入技巧</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提供一些数据输入的实用技巧，如快速填充数据、使用数据有效性等。</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条件格式</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介绍如何使用条件格式来突出显示特定条件下的数据。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常用函数与公式应用</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函数简介</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简要介绍Excel中的函数及其作用。</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公式基础</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介绍公式的概念、构成和编辑方法。</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常用函数</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详细讲解一些常用函数的使用方法，如SUM、AVERAGE、MAX、MIN等。</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公式应用实例</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通过实例演示如何使用公式进行数据计算和处理，如使用IF函数进行条件判断、使用VLOOKUP函数进行查找和引用等。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数据处理与分析技巧</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407" r="1740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Excel提供了多种排序方式，如升序、降序、自定义排序等，用户可以根据需要对数据进行快速排序。</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排序功能</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通过筛选功能，用户可以轻松地找出符合特定条件的数据，同时隐藏不符合条件的数据，使得数据分析更加高效。</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筛选功能</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高级筛选功能允许用户根据多个条件对数据进行筛选，并可以将筛选结果复制到其他位置，满足更复杂的分析需求。</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高级筛选</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数据排序与筛选功能详解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数据透视表及透视图应用</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数据透视表是一种交互式表格，可以对大量数据进行汇总、分析和呈现。用户可以通过拖拽字段、设置汇总方式等方式，轻松创建自定义的数据透视表。</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数据透视图</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数据透视图是基于数据透视表的可视化图表，可以将数据以图形化的方式展现出来，使得数据分析更加直观和易于理解。</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切片器</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切片器是Excel中的一种交互式控件，允许用户对数据透视表或数据透视图中的数据进行快速筛选和分段显示。</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数据透视表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条件格式</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条件格式是一种根据单元格的值自动改变单元格格式的功能。通过设置条件格式，用户可以直观地标识出数据中的特定值或趋势。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高级筛选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高级筛选功能允许用户根据复杂的条件对数据进行筛选，并可以将筛选结果复制到其他位置。通过高级筛选，用户可以更加灵活地处理和分析数据。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条件格式设置及高级筛选技巧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数据分析工具包介绍及使用</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Excel提供了数据分析工具包，其中包含了一组强大的数据分析工具，如移动平均、指数平滑、F-检验等。这些工具可以帮助用户对数据进行更深入的分析和挖掘。</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数据分析工具包</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要使用数据分析工具包，用户需要先加载该工具包，然后在Excel的“数据”选项卡中找到相应的工具并应用。通过数据分析工具包，用户可以更加高效地进行数据处理和分析工作。</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使用方法</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图表制作与美化方法</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柱形图</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用于显示不同类别数据之间的比较和关系，可直观反映数据的差异。</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折线图</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用于显示数据随时间或其他因素的变化趋势，便于分析数据的走向。</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饼图</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用于显示数据的占比关系，可直观反映各部分在整体中的比例。</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散点图</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用于显示两个变量之间的关系，可发现数据之间的相关性和分布规律。</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常见图表类型及其特点分析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818" r="1381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美化图表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运用颜色、字体、效果等设计元素，提升图表的视觉效果和易读性。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创建图表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选择合适的数据区域，插入相应的图表类型，并进行初步的格式化设置。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编辑图表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修改图表的数据源、调整图表的布局和格式、添加标题和标签等。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图表创建、编辑和美化操作指南</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动态图表制作技巧分享</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使用数据验证功能创建动态数据源，实现图表随数据变化而自动更新。</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利用VBA编程实现图表的动态交互，如动态显示数据点、动态改变图表类型等。</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结合Excel的条件格式功能，实现图表随数据变化而自动改变颜色或形状等效果。</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https://d.book118.com/705042241014011102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2024-09-10T20:07:45.289</cp:lastPrinted>
  <dcterms:created xsi:type="dcterms:W3CDTF">2024-09-10T12:07:45Z</dcterms:created>
  <dcterms:modified xsi:type="dcterms:W3CDTF">2024-09-10T12:07:47Z</dcterms:modified>
</cp:coreProperties>
</file>