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7B2BB-F621-48C6-B72D-36D699AF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7AF0C-CD9E-4452-A958-2571EC39D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CFEBD-9990-47D1-8EAC-3A883C927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B4A4E-A865-4121-962E-C6ACB42F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6CDD3-0E6D-4CE4-97C5-EAC3EA0FA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7ED21-4516-405F-A222-1276BDEA3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1FC42-C626-4D5B-A8EA-111BFD513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ADD4D-7FC2-481C-A12C-9EA503F64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A2222-1D59-415B-8DF1-4008CE76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07CE7-A227-481A-B049-FABE003B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E5340-DA86-4611-BE86-0B59F30B4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44131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心理健康知识调查总结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心理健康知识调查结果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心理健康问题的解决途径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随着社会压力的增加，心理健康问题日益受到关注。为了了解公众对心理健康的认知情况，我们进行了此次调查。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分析公众对心理健康的认知现状，为提高心理健康意识和促进相关政策的制定提供依据。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全国范围内的成年人群。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年龄在18岁及以上的公民，涵盖不同性别、年龄、职业和地区的人群。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调查范围与对象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心理健康知识调查结果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146" b="18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心理健康问题普遍存在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根据调查结果，大多数受访者表示自己或身边的人存在不同程度的心理健康问题，如焦虑、抑郁、压力等。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与过去相比，现代人面临的心理健康问题更加严重，需要更多的关注和干预。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心理健康问题影响广泛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心理健康问题不仅影响个人的情绪和行为，还对家庭、工作和社会造成负面影响。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938" r="1393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表现为过度担心、紧张不安、恐惧等情绪，可能伴随身体症状，如失眠、胸闷、呼吸急促等。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表现为持续的情绪低落、兴趣丧失、疲劳无力、失眠等，严重时可能出现自杀倾向。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由于长期或突然的强烈心理刺激引起的心理障碍，如创伤后应激障碍、急性应激障碍等。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应激相关障碍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表现为持久的情绪不稳定、人际关系紧张、行为冲动等，影响个人的日常生活和社会功能。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人格障碍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工作压力、人际关系、经济困难等环境因素也可能导致心理健康问题。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社会文化背景、教育水平、文化价值观等也会影响个体的心理健康状况。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遗传、神经递质失衡、内分泌失调等生理因素与心理健康问题密切相关。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个人性格、成长经历、家庭环境等个人因素对心理健康产生重要影响。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心理健康问题成因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心理健康问题可能导致情绪不稳定，如焦虑、抑郁等，影响个体的日常生活和社交活动。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自我评价降低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33" b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心理健康问题可能导致个体自我评价降低，缺乏自信和自尊，影响个人的自我实现和成长。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心理健康问题可能引发或加重身体疾病，如失眠、头痛、消化系统问题等。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对个人生活的影响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https://d.book118.com/705044131030011111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2024-09-16T19:31:16.935</cp:lastPrinted>
  <dcterms:created xsi:type="dcterms:W3CDTF">2024-09-16T11:31:16Z</dcterms:created>
  <dcterms:modified xsi:type="dcterms:W3CDTF">2024-09-16T11:31:19Z</dcterms:modified>
</cp:coreProperties>
</file>