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B12BC-BC5F-4EC8-8A21-33858E99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93389-24CB-407F-922B-772561F0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2BB31-3E23-41CC-AEA0-2A694DFF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642C4-F149-4011-B7FF-07333582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1E1C0-569D-45EE-84C3-E9AF5AFD4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18AF8-6643-44EF-864C-693EC5A7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DCB481-8CEE-405F-B2E7-AACF9316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FFBE3-C331-474B-84B4-972E0535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3CF22-ECAC-43EC-870D-C0DF8B94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0FC7-323D-4682-8668-492D088A1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DBD38-FCF0-4E5B-91A5-FCBF9363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0022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心肺复苏的实践与训练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心肺复苏的普及与推广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心肺复苏包括胸外按压、开放气道和人工呼吸等步骤，以重建患者的血液循环和呼吸系统功能。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心肺复苏是指在心脏骤停的情况下，采取一系列急救措施来恢复患者的心跳和呼吸，以挽救患者的生命。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在心脏骤停的情况下，心肺复苏是挽救患者生命的关键措施，能够为患者赢得宝贵的抢救时间。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及时有效的心肺复苏可以显著提高患者的生存率，减少后遗症和并发症的发生。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心肺复苏技术自20世纪60年代开始发展，经过不断改进和完善，已经成为一项全球范围内推广的急救技能。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随着医学科技的进步，心肺复苏技术也在不断更新和发展，例如使用自动体外除颤器（AED）等先进设备，提高心肺复苏的成功率和生存率。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了解循环系统的结构和功能是进行心肺复苏的基础，循环系统负责输送氧气和营养物质，并排除废物。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包括心脏、血管和血液。心脏是一个强健的肌肉泵，通过收缩和舒张将血液推入血管。血管是输送血液的管道，将血液输送到全身各个组织和器官。血液中含有红细胞、白细胞和血小板等成分，负责携带氧气、营养物质和激素等重要物质，并帮助维持身体内环境的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循环系统基本知识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呼吸系统基本知识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了解呼吸系统的结构和功能对于心肺复苏同样重要，呼吸系统负责吸入氧气并排出二氧化碳。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包括鼻腔、喉、气管、肺等器官。通过呼吸运动，人们吸入氧气并排出二氧化碳。氧气和二氧化碳在血液中通过红细胞进行交换，以维持身体对氧气的需求。在心肺复苏过程中，人工呼吸可以暂时替代患者的自主呼吸功能，为大脑和其他重要器官提供氧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神经系统负责控制身体的各种活动并感知外部刺激，对于心肺复苏来说，了解神经系统的作用有助于更好地评估患者的状况和实施急救措施。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由大脑、脊髓和周围神经组成。大脑是神经系统的控制中心，负责感知、思考、学习和记忆等功能。脊髓是大脑与身体其他部分之间的主要通道，传递大脑发出的指令和收集身体其他部分的信息。周围神经则负责传递信息到各个器官和组织。在心肺复苏过程中，患者的意识和反应状态可以提供关于其神经系统状况的重要线索，对于评估病情和制定急救计划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神经系统基本知识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判断患者是否有意识：可以通过大声呼唤患者，轻拍双肩等方式进行判断。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如果没有回应，立即进行心肺复苏。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在进行心肺复苏的同时，呼叫救援人员或拨打急救电话。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简要说明患者情况及自己的急救措施。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按压位置在胸骨下半部，即两乳头连线中点。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跪在患者身边，将一只手的手掌根部放在按压位置，另一只手放在前一只手的手背上，用力向下按压。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至少5厘米，频率为每分钟100-120次。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将患者的头偏向一侧，清除口鼻异物。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用抬举下颌法开放患者的气道。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https://d.book118.com/705100221121011100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2024-09-08T04:50:39.378</cp:lastPrinted>
  <dcterms:created xsi:type="dcterms:W3CDTF">2024-09-07T20:50:39Z</dcterms:created>
  <dcterms:modified xsi:type="dcterms:W3CDTF">2024-09-07T20:50:41Z</dcterms:modified>
</cp:coreProperties>
</file>