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1907B59-EC7C-48DC-9A5C-6B5E40C49C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D41FA3B-BCEC-4EB7-9E50-4148CD17298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CA1C0E4-846E-42D8-A052-1065F37F3FD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2EB4F89-DCEF-4B50-A0EA-CEF53F3AA21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FBFD204-ED2F-42BC-9336-999CDBA453A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7966843-B633-44DB-8389-80BA97B8A51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E447416-5E88-45B9-96DC-378FDC38548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55A5DA0-D16D-46AA-BDF0-8D84D190CC4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85333B4-6A32-4852-8397-959780183B1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A36B99F-F4C5-4BEC-A5B4-1CB06C4E0C4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957CAE6-02AA-4D7A-9854-E04E6C935C0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05101143220011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71050" y="2172960"/>
            <a:ext cx="6249900" cy="197739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FFFFB3">
                    <a:alpha val="100000"/>
                  </a:srgbClr>
                </a:solidFill>
                <a:latin typeface="Microsoft Yahei"/>
                <a:ea typeface="Microsoft Yahei"/>
                <a:cs typeface="Microsoft Yahei"/>
              </a:rPr>
              <a:t>预防地震海报</a:t>
            </a:r>
          </a:p>
        </p:txBody>
      </p:sp>
      <p:sp>
        <p:nvSpPr>
          <p:cNvPr id="6" name="AutoShape 6"/>
          <p:cNvSpPr/>
          <p:nvPr/>
        </p:nvSpPr>
        <p:spPr>
          <a:xfrm>
            <a:off x="9364826" y="329260"/>
            <a:ext cx="2473866" cy="508573"/>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FFFFB3">
                    <a:alpha val="100000"/>
                  </a:srgbClr>
                </a:solidFill>
                <a:latin typeface="Microsoft Yahei"/>
                <a:ea typeface="Microsoft Yahei"/>
                <a:cs typeface="Microsoft Yahei"/>
              </a:rPr>
              <a:t>REPORTING</a:t>
            </a:r>
            <a:endParaRPr lang="en-US" sz="1100"/>
          </a:p>
        </p:txBody>
      </p:sp>
      <p:sp>
        <p:nvSpPr>
          <p:cNvPr id="7" name="AutoShape 7"/>
          <p:cNvSpPr/>
          <p:nvPr/>
        </p:nvSpPr>
        <p:spPr>
          <a:xfrm>
            <a:off x="4524375" y="1555068"/>
            <a:ext cx="3262273" cy="419156"/>
          </a:xfrm>
          <a:prstGeom prst="rect">
            <a:avLst/>
          </a:prstGeom>
        </p:spPr>
        <p:txBody>
          <a:bodyPr vert="horz" wrap="square" lIns="66008" tIns="33052" rIns="66008" bIns="33052"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425">
                <a:solidFill>
                  <a:srgbClr val="FFFFB3">
                    <a:alpha val="100000"/>
                  </a:srgbClr>
                </a:solidFill>
                <a:latin typeface="Microsoft Yahei"/>
                <a:ea typeface="Microsoft Yahei"/>
                <a:cs typeface="Microsoft Yahei"/>
              </a:rPr>
              <a:t>2023 WORK SUMMARY</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2035790" y="2662128"/>
            <a:ext cx="2042564"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2021882" y="3839418"/>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chemeClr val="accent1">
                    <a:alpha val="60000"/>
                  </a:schemeClr>
                </a:solidFill>
                <a:latin typeface="Microsoft Yahei"/>
                <a:ea typeface="Microsoft Yahei"/>
                <a:cs typeface="Microsoft Yahei"/>
              </a:rPr>
              <a:t>CATALOGUE</a:t>
            </a:r>
          </a:p>
        </p:txBody>
      </p:sp>
      <p:sp>
        <p:nvSpPr>
          <p:cNvPr id="5" name="TextBox 5"/>
          <p:cNvSpPr txBox="1"/>
          <p:nvPr/>
        </p:nvSpPr>
        <p:spPr>
          <a:xfrm>
            <a:off x="4918085" y="1406395"/>
            <a:ext cx="6621780" cy="44253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地震的基本知识</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地震的危害</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地震的预防措施</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地震中的自救与互救</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防震减灾宣传教育</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防震减灾的未来展望</a:t>
            </a:r>
          </a:p>
        </p:txBody>
      </p:sp>
      <p:sp>
        <p:nvSpPr>
          <p:cNvPr id="6" name="AutoShape 6"/>
          <p:cNvSpPr/>
          <p:nvPr/>
        </p:nvSpPr>
        <p:spPr>
          <a:xfrm>
            <a:off x="6340996" y="373969"/>
            <a:ext cx="5497697" cy="4191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accent1">
                    <a:alpha val="100000"/>
                  </a:schemeClr>
                </a:solidFill>
                <a:latin typeface="Microsoft Yahei"/>
                <a:ea typeface="Microsoft Yahei"/>
                <a:cs typeface="Microsoft Yahei"/>
              </a:rPr>
              <a:t>https://wenku.baidu.com</a:t>
            </a:r>
            <a:endParaRPr lang="en-US" sz="11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地震的基本知识</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地震是由于地球内部的地壳运动或板块间的相互作用而产生的自然现象。</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地震是由于地球内部的岩层在地壳运动过程中发生突然断裂，释放出积蓄的能量而产生的振动。这种振动以波的形式向四周传播，从而形成地震波。</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6062" r="16062"/>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地震的定义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1454" r="21454"/>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地震的成因主要有两种，构造地震和火山地震。</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构造地震是由于地下岩层的应力累积到一定程度后，岩层发生断裂而引起的地震。这类地震占全球地震的大部分。火山地震则是由火山活动引起的地震，通常发生在火山区域附近。</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地震的成因</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14208" b="14208"/>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根据震源深度、地表地质等因素，可以将地震分为浅源地震、中源地震和深源地震。</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浅源地震是指震源深度小于60公里的地震，这类地震通常破坏性较大，因为它们在地表附近发生。中源地震的震源深度在60至300公里之间，而深源地震的震源深度则大于300公里。</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地震的分类</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地震的危害</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地震可能导致房屋倒塌，造成人员伤亡。</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人员伤亡</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财产损失</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t="12500" b="12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环境污染</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地震可能导致房屋、道路、桥梁等基础设施损坏，造成财产损失。</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地震可能导致化学物质泄漏、核辐射泄露等，对环境造成污染。</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直接危害</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583" b="5583"/>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社会动荡</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地震可能导致社会秩序混乱，引发犯罪率上升等社会问题。</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经济下滑</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地震可能导致生产中断，投资减少，从而影响经济发展。</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心理创伤</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地震可能导致人们产生恐惧、焦虑等心理问题，影响心理健康。</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间接危害</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03</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地震的预防措施</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选择地势平坦、地质稳定、远离地震断裂带的地方进行建设，以降低地震风险。</a:t>
            </a:r>
          </a:p>
        </p:txBody>
      </p:sp>
      <p:pic>
        <p:nvPicPr>
          <p:cNvPr id="5" name="Picture 5"/>
          <p:cNvPicPr>
            <a:picLocks noChangeAspect="1"/>
          </p:cNvPicPr>
          <p:nvPr/>
        </p:nvPicPr>
        <p:blipFill>
          <a:blip r:embed="rId2"/>
          <a:srcRect l="1857" r="1857"/>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4125" r="14125"/>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25000" r="25000"/>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建筑物选址</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在建筑物设计阶段，应充分考虑地震因素，采用抗震结构，如框架结构、剪力墙结构等。</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抗震设计</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对已建成的建筑物进行抗震加固，如增加抗震横梁、支撑墙体等，提高建筑物的抗震能力。</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加固措施</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建筑物的抗震设防与加固</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准备应急物资</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储备必要的应急物资，如食品、水、急救药品、照明工具等，以便在地震发生后维持基本生活需求。</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定期进行家庭防震演练</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通过模拟地震情景，进行家庭成员疏散演练，提高家庭成员的应急反应能力。</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制定家庭防震计划</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包括确定家庭成员的安全避难所、制定紧急联络方案等，提高家庭应对地震的能力。</a:t>
            </a:r>
          </a:p>
        </p:txBody>
      </p:sp>
      <p:pic>
        <p:nvPicPr>
          <p:cNvPr id="10" name="Picture 10"/>
          <p:cNvPicPr>
            <a:picLocks noChangeAspect="1"/>
          </p:cNvPicPr>
          <p:nvPr/>
        </p:nvPicPr>
        <p:blipFill>
          <a:blip r:embed="rId2"/>
          <a:srcRect l="11958" r="11958"/>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家庭防震准备</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https://d.book118.com/705101143220011042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68</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2024-09-03T22:13:27.997</cp:lastPrinted>
  <dcterms:created xsi:type="dcterms:W3CDTF">2024-09-03T14:13:28Z</dcterms:created>
  <dcterms:modified xsi:type="dcterms:W3CDTF">2024-09-03T14:13:29Z</dcterms:modified>
</cp:coreProperties>
</file>