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7CDA2-61DE-4A3B-B742-4AC563AC5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2901A-9DDE-4F07-9A99-9483616ED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F4797-D8A1-40ED-BE86-B7AA163D3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09301-240F-4D27-96B6-FB0D5F285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793516-667B-4C2C-A63B-B405BF702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FE2924-135E-44E7-8CEF-5C37E571C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718CB2-274C-4295-B454-6DD7F6B88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AD2424-799E-46A8-AFFD-8DFE63FF6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5DAF9-8053-412B-80C6-E8021D649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E17B9-2412-4602-9ABE-27ACCA846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A2240-3AED-4C48-95D5-16D437AC2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101301011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提升销售团队沟通技巧的培训方案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沟通基础与理念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语言表达与呈现技巧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提问与引导技巧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情感管理与同理心运用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团队协作与内部沟通优化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总结回顾与行动计划制定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销售团队内部及与客户之间的沟通存在障碍，影响工作效率和客户满意度。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缺乏有效倾听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83" r="15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销售人员过于关注自身表达，忽视对客户需求的倾听和理解。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销售团队缺乏及时、准确的反馈机制，难以持续改进和提升。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销售团队现状及挑战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良好的沟通技巧有助于建立与客户的信任关系，提高销售成功率。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718" r="1071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159" r="13159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2" r="12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通过有效的沟通，销售人员能够准确传递产品信息和公司价值观，增强客户认同度。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准确传递信息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通过倾听和提问，销售人员能够深入了解客户需求，提供个性化解决方案。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发掘客户需求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沟通技巧在销售中的重要性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690" r="176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培训目标与预期成果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提升销售团队整体沟通技巧，包括口头表达、倾听、反馈等方面。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培养销售人员主动沟通、积极倾听的习惯，提高沟通效率和质量。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建立有效的反馈机制，促进销售团队持续改进和提升。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提高客户满意度和销售业绩，实现公司销售目标。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沟通基础与理念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https://d.book118.com/705101301011011124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2024-09-28T03:20:15.191</cp:lastPrinted>
  <dcterms:created xsi:type="dcterms:W3CDTF">2024-09-27T19:20:15Z</dcterms:created>
  <dcterms:modified xsi:type="dcterms:W3CDTF">2024-09-27T19:20:17Z</dcterms:modified>
</cp:coreProperties>
</file>