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377EF36-41F3-4EF4-8424-984D9E1840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EEAABA-7713-4037-B134-729822A09F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48C6BB5-42C7-4B1E-91ED-83C4A570E3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230DB1E-BA57-4D82-9AF2-42B99F3FDF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11E4CEA-B123-44C9-89EC-9F9887EF08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52D0C7E-B429-4A87-AEBF-EEA0690669C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E27142E-18B7-46B9-85EC-B1609B036BD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F73FC31-6AAC-4551-8E6A-E80679A5A4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E80553-51D7-4705-99F6-6210F9C180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F3A7F8-F123-4D6D-9363-24AE8451A7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49EE6C-CE8F-4AB1-9A71-9E27EA36D0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5102124232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国内外研究证实外源补充磷酸肌酸心脏获益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磷酸肌酸简介</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国内外研究现状</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外源补充磷酸肌酸对心脏的影响</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外源补充磷酸肌酸的应用前景</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磷酸肌酸简介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4924" b="24924"/>
          <a:stretch>
            <a:fillRect/>
          </a:stretch>
        </p:blipFill>
        <p:spPr>
          <a:xfrm>
            <a:off x="3909691" y="1250241"/>
            <a:ext cx="7848600" cy="5248274"/>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磷酸肌酸的定义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磷酸肌酸是一种存在于肌肉中的化合物，主要由肌肉中的特殊化学能组成。</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它是由肌肉中的特殊化学能组成的，可以提供能量，促进肌肉收缩和放松。</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722" r="14722"/>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磷酸肌酸在体内主要起到储存和提供能量的作用，可以提供肌肉收缩所需的能量，促进肌肉收缩和放松。</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此外，磷酸肌酸还可以通过调节肌肉中的酸碱平衡来保护肌肉细胞免受损伤。</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磷酸肌酸在体内的功能</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国内外研究现状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国外研究现状</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国外已有大量研究证实，外源补充磷酸肌酸对心脏具有明显的益处。</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这些研究主要集中在对运动员和心脏疾病患者的研究，结果显示补充磷酸肌酸能够改善心脏功能、提高运动耐力和降低心脏疾病风险。</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国外的研究方法和实验设计相对成熟，数据较为可靠，为磷酸肌酸的应用提供了有力的科学依据。</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国内研究现状</a:t>
              </a:r>
            </a:p>
          </p:txBody>
        </p:sp>
      </p:grpSp>
      <p:sp>
        <p:nvSpPr>
          <p:cNvPr id="33" name="AutoShape 33"/>
          <p:cNvSpPr/>
          <p:nvPr/>
        </p:nvSpPr>
        <p:spPr>
          <a:xfrm>
            <a:off x="579283" y="2049017"/>
            <a:ext cx="584258" cy="584258"/>
          </a:xfrm>
          <a:prstGeom prst="ellipse">
            <a:avLst/>
          </a:prstGeom>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674589" y="2156678"/>
            <a:ext cx="395855"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与国外相比，国内关于外源补充磷酸肌酸对心脏益处的研究相对较少。</a:t>
            </a:r>
          </a:p>
        </p:txBody>
      </p:sp>
      <p:sp>
        <p:nvSpPr>
          <p:cNvPr id="36" name="AutoShape 36"/>
          <p:cNvSpPr/>
          <p:nvPr/>
        </p:nvSpPr>
        <p:spPr>
          <a:xfrm>
            <a:off x="579283" y="3218181"/>
            <a:ext cx="584258" cy="584258"/>
          </a:xfrm>
          <a:prstGeom prst="ellipse">
            <a:avLst/>
          </a:prstGeom>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7" name="AutoShape 37"/>
          <p:cNvSpPr/>
          <p:nvPr/>
        </p:nvSpPr>
        <p:spPr>
          <a:xfrm>
            <a:off x="655539" y="3325842"/>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然而，近年来国内的研究也在逐渐增多，主要集中在动物实验和初步的临床试验方面。</a:t>
            </a:r>
          </a:p>
        </p:txBody>
      </p:sp>
      <p:sp>
        <p:nvSpPr>
          <p:cNvPr id="39" name="AutoShape 39"/>
          <p:cNvSpPr/>
          <p:nvPr/>
        </p:nvSpPr>
        <p:spPr>
          <a:xfrm>
            <a:off x="575049" y="4441785"/>
            <a:ext cx="584258" cy="584258"/>
          </a:xfrm>
          <a:prstGeom prst="ellipse">
            <a:avLst/>
          </a:prstGeom>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0" name="AutoShape 40"/>
          <p:cNvSpPr/>
          <p:nvPr/>
        </p:nvSpPr>
        <p:spPr>
          <a:xfrm>
            <a:off x="642204" y="4549446"/>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国内的研究表明，补充磷酸肌酸对心脏具有一定的保护作用，但研究方法和实验设计还需进一步完善。</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国内外的研究主要采用随机对照试验的方法，将受试者分为实验组和对照组，实验组给予磷酸肌酸补充剂，对照组给予安慰剂。</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然而，目前的研究还存在一些局限性，如样本量较小、实验时间较短等，因此需要进一步开展大规模、长期的临床试验来验证外源补充磷酸肌酸对心脏的益处。</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研究成果显示，外源补充磷酸肌酸能够改善心脏功能、提高运动耐力、降低心脏疾病风险等。其作用机制可能与磷酸肌酸在能量代谢、肌肉收缩和细胞保护等方面的作用有关。</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研究方法与成果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外源补充磷酸肌酸对心脏的影响</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https://d.book118.com/705102124232011043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34</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2024-09-05T15:34:39.609</cp:lastPrinted>
  <dcterms:created xsi:type="dcterms:W3CDTF">2024-09-05T07:34:39Z</dcterms:created>
  <dcterms:modified xsi:type="dcterms:W3CDTF">2024-09-05T07:34:41Z</dcterms:modified>
</cp:coreProperties>
</file>