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61EABA-3CE4-4433-9101-AFFAE5C6D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2FC64-B0BA-41C3-9C54-63E5EAC00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976FB-D4B1-46A9-9DEA-6900CD9CD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645C3B-1B6C-440F-9237-330A9C9E5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A7C3A8-C985-4ED5-ACDB-B8EEE4D5D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E928F7-4932-4941-9070-F29DB8612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19DBD7-8831-4592-8C03-100FA0A7D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333D23-3141-49D9-9D38-D3AB2B873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FE5181-BD31-4C6E-AA8A-3129F7C44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3A09E0-A970-496C-99E8-B0BFC5A95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9903C-5D1D-4093-8DFA-1649FE657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1022142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2023年口腔医院前台年度总结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协助患者完成挂号、咨询等流程，确保患者得到及时、专业的医疗服务。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关注患者需求，提供必要的帮助和指导，确保患者就诊顺利。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热情接待每一位来访患者，提供医院简介、科室分布和医生介绍等相关信息。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接待来访患者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耐心聆听患者的疑问和需求，提供专业、准确的解答。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根据患者情况，推荐合适的医生或科室，为患者提供最佳的就诊建议。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及时反馈患者的意见和建议，为医院改进服务质量提供参考。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解答患者咨询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预约挂号管理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负责预约挂号的登记、审核和排班工作，确保预约信息的准确性和及时性。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与医生、护士和其他相关部门保持密切沟通，协调预约事宜，确保患者按时就诊。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根据医院要求，对预约挂号数据进行统计和分析，为医院管理提供有力支持。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292" b="1729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保持前台区域的整洁、有序，为患者提供舒适的就诊环境。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积极宣传医院的特色和优势，提高医院的知名度和美誉度。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严格遵守医院的服务标准和行为规范，树立良好的窗口形象。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维护医院形象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5" r="325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7" r="3255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要求前台工作人员始终保持微笑，为患者提供亲切、热情的服务，提高患者就医体验。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实施微笑服务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简化挂号、缴费等流程，缩短患者等待时间，提高工作效率，进一步提升患者满意度。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优化服务流程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方便患者随时随地预约挂号，减少现场等待时间，提高挂号效率。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根据医生实际工作量和患者需求，动态调整号源数量，确保患者能够及时得到治疗。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优化预约挂号流程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动态调整号源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引入在线预约挂号系统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75" b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前台工作人员统一着装，树立专业、整洁的形象，提升医院整体形象。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统一着装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加强前台工作人员礼仪培训，提高服务水平，展示医院良好形象。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强化礼仪培训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提升医院形象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设立投诉专用通道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为患者提供专门的投诉渠道，确保患者能够及时反馈问题。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及时响应与处理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对患者的投诉及时响应，认真处理，并主动回访，确保问题得到妥善解决。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19" r="23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有效解决患者投诉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https://d.book118.com/705102214202011121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2024-09-24T14:48:43.498</cp:lastPrinted>
  <dcterms:created xsi:type="dcterms:W3CDTF">2024-09-24T06:48:43Z</dcterms:created>
  <dcterms:modified xsi:type="dcterms:W3CDTF">2024-09-24T06:48:45Z</dcterms:modified>
</cp:coreProperties>
</file>