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50FED-2866-4F33-BA09-962B2D28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44896-F2C1-4960-86DD-951E501BB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D07A5-A0EB-4305-9CE9-0CE6575C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08FAD-2748-4BCF-8D1E-5A38AB06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FF1AD-B338-4D92-807C-5EADA3F1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6FF1B-E237-408F-A28D-AFF1A02C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5D8289-3AF0-4575-AC22-A1D2735FB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22D6B-CEE7-481C-A212-D57DD490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84AD1-2271-45BE-A0C0-20ABBEA96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2740-273D-4E0B-BF62-08212D91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60368-46A9-4F7C-BBE8-94C8F9B6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10310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网络规划中的系统仿真技术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网络模型与系统仿真基础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网络规划中的系统仿真技术方法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网络规划中的系统仿真技术应用案例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网络规划中的系统仿真技术挑战与发展趋势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互联网与通信技术的飞速发展，网络规模不断扩大，网络结构日益复杂。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传统网络规划方法难以应对复杂网络环境下的挑战，需要新的技术手段支持。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系统仿真技术为网络规划提供了有效的分析、设计和评估手段，具有重要意义。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系统仿真技术概述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系统仿真技术是一种基于计算机模型的实验方法，用于模拟实际系统的运行过程。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通过建立与实际系统相似的仿真模型，可以预测和评估系统的性能、可靠性和经济性等指标。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系统仿真技术广泛应用于各个领域，如航空航天、交通运输、能源等。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网络拓扑结构仿真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通过仿真技术建立网络拓扑模型，模拟网络的物理连接和逻辑结构。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网络流量仿真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模拟网络中的数据流传输过程，评估网络的带宽、延迟和丢包等性能指标。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网络协议仿真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模拟网络中各种协议的工作过程，分析协议的性能和互操作性。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网络安全仿真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通过仿真技术模拟网络攻击和防御过程，评估网络的安全性和脆弱性。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网络规划中的系统仿真技术应用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网络模型与系统仿真基础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网络模型是对实际网络系统的抽象和简化，用于描述网络系统的结构和行为。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根据建模目的和方法的不同，网络模型可分为拓扑模型、协议模型、性能模型等。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网络模型是网络规划、设计、分析和优化的基础，有助于理解和预测网络系统的行为和性能。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网络模型概述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系统仿真的分类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根据仿真对象的不同，系统仿真可分为连续系统仿真、离散事件系统仿真和混合系统仿真。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系统仿真方法包括建模、仿真实验设计和结果分析等步骤，其中建模是关键环节，需要选择合适的仿真算法和工具。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系统仿真是利用计算机技术对实际系统或设想中的系统进行模拟，以分析和评估系统性能的方法。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网络模型是系统仿真的基础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网络模型提供了网络系统的结构和行为描述，为系统仿真提供了必要的输入。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系统仿真验证和优化网络模型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通过系统仿真可以验证网络模型的正确性和有效性，发现模型中存在的问题并进行优化。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网络模型与系统仿真相互促进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网络模型的不断完善和系统仿真技术的不断发展相互促进，共同推动网络规划技术的进步。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网络模型与系统仿真的关系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网络规划中的系统仿真技术方法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对网络系统进行数学建模，描述网络元素之间的关系和行为。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利用数学方法对网络模型进行数值计算，预测网络性能。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通过与实际网络数据的对比，验证数学模型的准确性和有效性。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基于数学建模的仿真方法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以离散事件为驱动，模拟网络系统的动态行为。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事件驱动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按照事件发生的时间顺序，逐步推进仿真过程。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时间推进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收集仿真数据，进行统计和分析，评估网络性能。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基于离散事件的仿真方法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https://d.book118.com/705110310100011110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2024-09-15T09:53:48.910</cp:lastPrinted>
  <dcterms:created xsi:type="dcterms:W3CDTF">2024-09-15T01:53:48Z</dcterms:created>
  <dcterms:modified xsi:type="dcterms:W3CDTF">2024-09-15T01:53:51Z</dcterms:modified>
</cp:coreProperties>
</file>