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2C8B3-4F89-4294-BBC7-BFEAA37E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52611-09ED-4AD3-A641-A56A7AB89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3B617-23BB-4BFB-9B08-034CB202E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8A3AA-8265-4E63-ACD4-C3D8E98E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91B71-ECAD-440C-89C9-3BFA5B210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9593DE-0E11-4876-A2EA-C0F09246D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8AEF3-FE97-4A83-BE72-737697919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8B6C5-20B3-4D7D-9A32-B5FD2D3C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9497A-4C7D-4210-B759-804CBA1AB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3ABE1-4FDD-4ABD-9EDB-F74FC570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EAB1F-2AFC-4E1E-8648-3A27F526B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1031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业务学题目PPT\n## 1.护理业务学的基本概念与理论体系\n### 1.1护理业务学的定义与起源\n### 1.2护理业务学的主要理论体系\n### 1.3护理业务学的研究方法与意义\n## 2.护理业务学的实践与应用\n### 2.1护理业务学在临床护理中的应用\n### 2.2护理业务学在社区护理中的应用\n### 2.3护理业务学在护理教育中的应用\n## 3.护理业务学的发展趋势与挑战\n### 3.1护理业务学的发展趋势\n### 3.2护理业务学面临的挑战\n### 3.3应对护理业务学挑战的策略与方法\n## 4.护理业务学案例分析与实践\n### 4.1护理业务学案例分析\n### 4.2护理业务学实践案例\n### 4.3护理业务学案例的启示与借鉴\n## 5.护理业务学的创新与未来展望\n### 5.1护理业务学的创新方向\n### 5.2护理业务学的未来发展趋势\n### 5.3护理业务学的发展前景与机遇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护理业务学题目PPT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护理业务学的基本概念与理论体系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护理业务学是研究护理理论、实践和科学方法的学科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护理业务学关注护理服务的质量、效率和效果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护理业务学旨在提高护理人员的综合素质和职业能力</a:t>
                </a:r>
                <a:endParaRPr/>
              </a:p>
            </p:txBody>
          </p:sp>
          <p:sp>
            <p:nvSpPr>
              <p:cNvPr id="17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护理业务学的起源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护理业务学起源于19世纪的欧洲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随着医学的发展，护理业务学逐渐形成独立的学科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护理业务学的发展受到护理实践、教育、管理和研究等多方面的影响</a:t>
                </a:r>
                <a:endParaRPr/>
              </a:p>
            </p:txBody>
          </p:sp>
          <p:sp>
            <p:nvSpPr>
              <p:cNvPr id="18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护理业务学是护理专业发展的基础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护理业务学为护理实践提供理论指导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护理业务学有助于提高护理服务的质量和效率</a:t>
                </a:r>
                <a:endParaRPr/>
              </a:p>
            </p:txBody>
          </p:sp>
          <p:sp>
            <p:nvSpPr>
              <p:cNvPr id="18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护理业务学的定义与起源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88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89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护理理论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护理理论是研究护理现象和规律的学科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护理理论包括多个领域，如护理哲学、护理伦理、护理心理学等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护理理论为护理实践提供指导，有助于提高护理服务的质量</a:t>
                </a:r>
                <a:endParaRPr/>
              </a:p>
            </p:txBody>
          </p:sp>
        </p:grpSp>
        <p:grpSp>
          <p:nvGrpSpPr>
            <p:cNvPr id="193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94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护理实践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护理实践是护理业务学的重要组成部分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护理实践包括临床护理、社区护理、护理教育等多个领域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护理实践关注护理服务的质量、效率和效果，旨在提高护理人员的综合素质和职业能力</a:t>
                </a:r>
                <a:endParaRPr/>
              </a:p>
            </p:txBody>
          </p:sp>
        </p:grpSp>
        <p:grpSp>
          <p:nvGrpSpPr>
            <p:cNvPr id="198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99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护理研究</a:t>
                </a:r>
                <a:endParaRPr/>
              </a:p>
            </p:txBody>
          </p:sp>
          <p:sp>
            <p:nvSpPr>
              <p:cNvPr id="20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护理研究是护理业务学的重要方法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护理研究关注护理问题的发现和解决，有助于提高护理服务的质量和效率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护理研究包括定量研究、定性研究等多个方法，为护理实践提供科学依据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护理业务学的主要理论体系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护理业务学的研究方法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护理业务学的研究方法包括定量研究、定性研究、比较研究等多个方法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护理业务学研究方法的选择取决于研究目的和研究问题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护理业务学研究方法要求严谨、科学、客观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护理业务学的研究意义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护理业务学的研究有助于发现护理问题，为护理实践提供科学依据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护理业务学的研究有助于提高护理服务的质量和效率，满足患者的需求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护理业务学的研究有助于提高护理人员的综合素质和职业能力，促进护理专业的发展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护理业务学的研究方法与意义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护理业务学的实践与应用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27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28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临床护理实践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临床护理实践是护理业务学的重要组成部分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临床护理实践关注护理服务的质量、效率和效果，旨在提高护理人员的综合素质和职业能力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临床护理实践包括患者评估、护理计划、护理实施、护理评价等多个环节</a:t>
                </a:r>
                <a:endParaRPr/>
              </a:p>
            </p:txBody>
          </p:sp>
        </p:grpSp>
        <p:grpSp>
          <p:nvGrpSpPr>
            <p:cNvPr id="232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33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临床护理研究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临床护理研究是护理业务学的重要方法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临床护理研究关注护理问题的发现和解决，有助于提高护理服务的质量和效率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临床护理研究包括定量研究、定性研究等多个方法，为护理实践提供科学依据</a:t>
                </a:r>
                <a:endParaRPr/>
              </a:p>
            </p:txBody>
          </p:sp>
        </p:grpSp>
        <p:grpSp>
          <p:nvGrpSpPr>
            <p:cNvPr id="237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38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临床护理教育</a:t>
                </a:r>
                <a:endParaRPr/>
              </a:p>
            </p:txBody>
          </p:sp>
          <p:sp>
            <p:nvSpPr>
              <p:cNvPr id="24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临床护理教育是护理业务学的重要组成部分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临床护理教育关注护理人员的培训和成长，旨在提高护理人员的综合素质和职业能力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临床护理教育包括理论学习、实践技能培训等多个方面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护理业务学在临床护理中的应用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45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46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社区护理实践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社区护理实践是护理业务学的重要组成部分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社区护理实践关注护理服务的质量、效率和效果，旨在提高护理人员的综合素质和职业能力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社区护理实践包括家庭护理、群体保健、健康教育等多个领域</a:t>
                </a:r>
                <a:endParaRPr/>
              </a:p>
            </p:txBody>
          </p:sp>
        </p:grpSp>
        <p:grpSp>
          <p:nvGrpSpPr>
            <p:cNvPr id="250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51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社区护理研究</a:t>
                </a:r>
                <a:endParaRPr/>
              </a:p>
            </p:txBody>
          </p:sp>
          <p:sp>
            <p:nvSpPr>
              <p:cNvPr id="2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社区护理研究是护理业务学的重要方法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社区护理研究关注护理问题的发现和解决，有助于提高护理服务的质量和效率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社区护理研究包括定量研究、定性研究等多个方法，为护理实践提供科学依据</a:t>
                </a:r>
                <a:endParaRPr/>
              </a:p>
            </p:txBody>
          </p:sp>
        </p:grpSp>
        <p:grpSp>
          <p:nvGrpSpPr>
            <p:cNvPr id="255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56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5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社区护理教育</a:t>
                </a:r>
                <a:endParaRPr/>
              </a:p>
            </p:txBody>
          </p:sp>
          <p:sp>
            <p:nvSpPr>
              <p:cNvPr id="25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社区护理教育是护理业务学的重要组成部分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社区护理教育关注护理人员的培训和成长，旨在提高护理人员的综合素质和职业能力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社区护理教育包括理论学习、实践技能培训等多个方面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护理业务学在社区护理中的应用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6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6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护理教育理念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护理教育理念是护理业务学的重要组成部分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护理教育理念关注护理人员的培养目标和培养方法，旨在提高护理人员的综合素质和职业能力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护理教育理念包括以患者为中心、终身学习等多个方面</a:t>
                </a:r>
                <a:endParaRPr/>
              </a:p>
            </p:txBody>
          </p:sp>
        </p:grpSp>
        <p:grpSp>
          <p:nvGrpSpPr>
            <p:cNvPr id="26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6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护理教育实践</a:t>
                </a:r>
                <a:endParaRPr/>
              </a:p>
            </p:txBody>
          </p:sp>
          <p:sp>
            <p:nvSpPr>
              <p:cNvPr id="27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护理教育实践是护理业务学的重要组成部分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护理教育实践关注护理人员的培训和成长，旨在提高护理人员的综合素质和职业能力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护理教育实践包括课堂教学、临床实习等多个环节</a:t>
                </a:r>
                <a:endParaRPr/>
              </a:p>
            </p:txBody>
          </p:sp>
        </p:grpSp>
        <p:grpSp>
          <p:nvGrpSpPr>
            <p:cNvPr id="27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7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护理教育研究</a:t>
                </a:r>
                <a:endParaRPr/>
              </a:p>
            </p:txBody>
          </p:sp>
          <p:sp>
            <p:nvSpPr>
              <p:cNvPr id="27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护理教育研究是护理业务学的重要方法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护理教育研究关注护理问题的发现和解决，有助于提高护理教育的质量和效率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护理教育研究包括定量研究、定性研究等多个方法，为护理教育实践提供科学依据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护理业务学在护理教育中的应用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护理业务学的发展趋势与挑战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护理理论的多元化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随着护理实践的发展，护理理论将更加多元化，涵盖护理哲学、护理伦理、护理心理学等多个领域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护理理论将关注护理现象和规律的深入研究，为护理实践提供更加全面的理论指导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护理实践的全球化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随着全球化的进程，护理实践将更加全球化，关注跨国界、跨文化的护理问题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护理实践将关注护理服务的质量、效率和效果的提高，满足全球患者的需求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护理研究的科学化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随着科学技术的发展，护理研究将更加科学化，运用定量研究、定性研究等多个方法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护理研究将关注护理问题的发现和解决，为护理实践提供更加科学的依据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护理业务学的发展趋势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https://d.book118.com/705110314114011111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护理业务学题目PPT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2024-09-17T00:49:41.115</cp:lastPrinted>
  <dcterms:created xsi:type="dcterms:W3CDTF">2024-09-16T16:49:41Z</dcterms:created>
  <dcterms:modified xsi:type="dcterms:W3CDTF">2024-09-16T16:49:43Z</dcterms:modified>
</cp:coreProperties>
</file>