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EADA61-CA5D-4992-9DB8-67B44C5FD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4937BB-C28D-4C62-B794-757A06DA0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25FEAE-B765-4CF3-B4CD-81746B84D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9860EF-EBB1-4121-A3BD-E9A5EE96EA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0FE489-6F72-4E84-A6A6-82393C6382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0BA824-2E3D-4F18-BC4A-2F666D43B1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7B66EA-28D3-49B6-9879-670889BCAB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BE14CA-7C57-487E-BC89-2A9DB1E221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EDC250-B47C-4C14-95C2-E3C5CDC87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C7C9E0-D416-48A2-BF8F-8098D9CE4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138BD3-7D99-4FEC-8F9A-17F029D455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11411220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农业服务行业深度分析报告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农业服务行业概述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农业服务行业市场分析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农业服务行业细分领域分析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农业服务行业发展趋势与前景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农业服务行业的挑战与对策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农业服务行业案例研究</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农业服务行业概述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农业服务行业是为农业生产提供各种服务的行业，包括农业技术咨询、农业金融服务、农业保险服务、农业物流服务、农业信息服务和农业营销服务等。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农业服务行业可以根据服务内容、服务对象和服务方式等进行分类，如针对农业生产者的服务、针对农业企业的服务、针对政府机构的服务等。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农业服务行业的重要性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提高农业生产效率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农业服务行业提供的专业服务和支持，有助于提高农业生产效率，促进农业现代化。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保障农产品质量安全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农业服务行业在农产品质量安全方面发挥着重要作用，通过提供质量检测、追溯等服务，确保农产品质量安全。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促进农业可持续发展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农业服务行业为农业可持续发展提供技术支持和解决方案，推动农业绿色发展。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农业服务行业经历了从传统农技推广到现代农业服务业态的转变，随着科技的不断进步和市场需求的升级，农业服务行业也在不断创新和发展。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未来，农业服务行业将朝着专业化、规模化、智能化和定制化的方向发展，同时，随着互联网和物联网技术的广泛应用，农业服务行业将更加注重线上线下融合发展，提升服务质量和效率。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农业服务行业的发展历程与趋势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农业服务行业市场分析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农业服务行业市场规模持续扩大，增长速度稳定。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随着全球经济的发展和人口的增长，农业服务行业市场规模不断扩大。同时，政府对农业的支持力度加大，推动了农业服务行业的快速发展。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农业服务行业市场结构复杂，竞争激烈。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农业服务行业市场结构包括农业科技、农业金融、农业信息等多个领域，各领域市场竞争激烈。大型企业通过并购、整合等手段提高市场份额，而中小企业则通过创新、差异化等方式寻求突破。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市场结构与竞争格局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农业服务行业的主要参与者包括大型企业和创新型企业。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大型企业如孟山都、拜耳等在农业科技领域具有较强实力，而创新型企业如独角兽公司则通过技术优势和创新模式在市场中占据一席之地。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市场机会与挑战</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农业服务行业市场机会与挑战并存。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随着技术的进步和应用，农业服务行业面临巨大的市场机会。同时，环境问题、食品安全等挑战也日益突出。企业需要不断创新，提高服务质量，以应对市场的变化和挑战。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农业服务行业细分领域分析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农业科技服务</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农业科技服务是推动农业现代化的重要力量，包括农业技术研发、农业科技成果转化和应用等方面。农业科技服务的普及和应用，可以提高农业生产效率、农产品质量和市场竞争力。</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农业科技服务的发展趋势</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随着科技的不断发展，农业科技服务也在不断创新和升级。未来，农业科技服务将更加注重智能化、精准化和绿色化，例如利用大数据、物联网、人工智能等技术提高农业生产和管理效率，同时降低对环境的负面影响。</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农业科技服务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农业金融服务</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农业金融服务是为农业生产经营者提供资金融通、风险管理等服务的行业。农业金融服务对于促进农业发展、增加农民收入具有重要作用。</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农业金融服务的发展趋势</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农村金融市场的逐步开放和政策支持力度的加大，农业金融服务将迎来更多的发展机遇。未来，农业金融服务将更加注重创新和差异化，例如开发适合农民需求的金融产品和服务，同时加强风险管理和监管，保障行业的健康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农业金融服务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农业信息化服务</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农业信息化服务是利用信息技术手段提高农业生产和管理效率的行业。农业信息化服务包括农业信息平台建设、农业大数据应用等方面。</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农业信息化服务的发展趋势</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技术的发展，农业信息化服务将更加注重智能化和网络化。例如利用物联网技术实现农业生产过程的实时监测和智能化管理，利用大数据技术对农业生产数据进行挖掘和分析，为农业生产提供科学决策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农业信息化服务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农业物流服务是保障农产品流通效率的重要环节。农业物流服务包括农产品仓储、运输、配送等方面。</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农业物流服务</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随着消费市场的不断扩大和物流技术的不断升级，农业物流服务将更加注重高效化和绿色化。例如利用智能物流技术提高农产品流通效率，减少物流损耗和浪费，同时降低对环境的负面影响。</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农业物流服务的发展趋势</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农业物流服务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https://d.book118.com/705114112203011103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2024-09-12T23:05:33.682</cp:lastPrinted>
  <dcterms:created xsi:type="dcterms:W3CDTF">2024-09-12T15:05:33Z</dcterms:created>
  <dcterms:modified xsi:type="dcterms:W3CDTF">2024-09-12T15:05:35Z</dcterms:modified>
</cp:coreProperties>
</file>