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64D97-08B3-48E5-AFFC-B55934E63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EF8C8-17E3-48A5-8FF8-5A587B9A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2E85F-3CA5-4176-BACF-9CD748B2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08B09-6E00-46AF-B639-42E14176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41780-6261-42DB-9235-85CCA271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2C4DC-C114-4488-AD2E-A7BC85012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A57CD-7862-46C3-88AF-893BCC8D7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A901C-68AC-4FB3-A57C-ABCE6287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226B5-7447-42CB-B0F9-C1C556EF6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11FF4-21EB-446E-9859-BCBBEA0C5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BE2DC-A8F4-4BD0-A9A7-DD836475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142440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《部分直流斩波电路》ppt课件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直流斩波电路简介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部分直流斩波电路的工作原理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部分直流斩波电路的种类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部分直流斩波电路的控制策略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部分直流斩波电路的优缺点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部分直流斩波电路的应用实例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直流斩波电路简介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直流斩波电路是一种将直流电能转换为另一种直流电能的电路，通过快速地开通和关断来调整输出电压的高低。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通过控制开关管的通断时间来调整输出电压的高低，从而达到调整直流电源输出的目的。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什么是直流斩波电路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用于降低电源电压，常用于电动汽车、电动自行车等场合。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降压斩波电路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升压斩波电路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升降压斩波电路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用于提高电源电压，常用于太阳能逆变器、风力发电系统等场合。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同时具有升压和降压功能，常用于电动汽车、混合动力汽车等场合。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直流斩波电路的分类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通过直流斩波电路控制电机驱动器的输入电压，实现车辆的加速和减速控制。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将直流电转换为交流电，通过直流斩波电路控制输出电压的稳定。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太阳能逆变器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通过直流斩波电路控制发电机输出电压的稳定，提高系统的效率。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直流斩波电路的应用场景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直流斩波电路是一种将直流电能转换为另一种直流电能的电路，通过快速地开通和关断开关管，将输入的直流电压斩成交流脉冲，再通过滤波电路将交流脉冲平滑成需要的直流电压输出。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部分直流斩波电路是直流斩波电路的一种，通过控制开关管的开通和关断时间，使得输出电压的平均值可以在一定范围内调节。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工作波形分析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在开关管开通和关断过程中，会产生电压和电流的突变，这些突变会对电路中的元件产生冲击，因此需要采取相应的保护措施。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当开关管导通时，输入电压加在负载上，电流逐渐增大，当开关管关断时，输入电压为零，电流逐渐减小。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56" r="126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051" r="240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电路元件的作用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控制电路的通断，是斩波电路的核心元件。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在开关管关断时，为负载中的电流提供通路，以减小电流突变对电路的影响。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减小输出电压的脉动，提高输出电压的稳定性。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消耗电能，将电能转换为其他形式的能量。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续流二极管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滤波电容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负载电阻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部分直流斩波电路的种类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通过控制电力开关元件的通断，将直流电源的输出电压降低到所需幅值的斩波电路。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降压斩波电路主要用于将直流电源的输出电压降低到所需幅值，以满足负载的需求。通过控制电力开关元件的通断，可以调节输出电压的大小，从而实现电压的调节。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降压斩波电路具有结构简单、控制方便、可靠性高等优点，因此在许多领域得到广泛应用。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降压斩波电路广泛应用于电动汽车、电动自行车、不间断电源等领域。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降压斩波电路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2063" y="1790354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14762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011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77011" y="1617350"/>
            <a:ext cx="101824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63829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通过控制电力开关元件的通断，将直流电源的输出电压升高到所需幅值的斩波电路。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63829" y="2412878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882752" y="1790354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45450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07700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83316" y="1617350"/>
            <a:ext cx="108785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494518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升压斩波电路主要用于将直流电源的输出电压升高到所需幅值，以满足负载的需求。通过控制电力开关元件的通断，可以调节输出电压的大小，从而实现电压的调节。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532786" y="2437262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558071" y="1790354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20769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83019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258635" y="1617350"/>
            <a:ext cx="108785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169836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升压斩波电路具有结构简单、控制方便、可靠性高等优点，因此在许多领域得到广泛应用。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69836" y="2412878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509839" y="1790354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772537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234787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9210403" y="1617350"/>
            <a:ext cx="108785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121605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升压斩波电路广泛应用于电动汽车、光伏发电系统、风力发电系统等领域。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121605" y="2412878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升压斩波电路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https://d.book118.com/705114244010011041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2024-09-01T10:35:59.478</cp:lastPrinted>
  <dcterms:created xsi:type="dcterms:W3CDTF">2024-09-01T02:35:59Z</dcterms:created>
  <dcterms:modified xsi:type="dcterms:W3CDTF">2024-09-01T02:36:01Z</dcterms:modified>
</cp:coreProperties>
</file>