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7AB68-F67D-42EC-A4A7-616296D31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33975-AE00-4C11-9813-BDA35ADE3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501D5-8696-40BB-8655-7332A5D7C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EEF1A-6073-4C86-A8A5-83CA8D24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33BCBA-237B-4D8F-9452-AA86C8C1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3A669-66D5-4AD2-8190-64AE52C1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354D75-08F4-4028-8290-119639DE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4D9CA-C0C3-4548-8082-49722AA50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71D50-87DF-4FDD-832E-FB3D5760C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E75DB-AEB1-4782-99A2-E18485046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2DABB-47FA-4B3A-8A3E-E7510B52C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20043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电气火灾是指由电气线路、用电设备、器具以及供配电设备出现故障性释放热能，如高温、电弧、电火花，在具备燃烧条件下引燃本体或其他可燃物而造成的火灾。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电气火灾具有隐蔽性、突发性、线路过载、短路、漏电等原因导致火灾发生，且蔓延速度快，扑救难度大。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电气火灾常常造成严重的人员伤亡，尤其是发生在人员密集场所的火灾。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电气火灾往往造成巨大的财产损失，包括建筑物的毁坏和财产的损失。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电气火灾事故不仅给受灾者带来巨大痛苦，还可能引发社会恐慌和影响社会稳定。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854" r="485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电气设备超负荷运行会导致过热，引发火灾。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设备过载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电气设备长期使用或维护不当导致老化，出现绝缘层破损、接触不良等问题，易引发火灾。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不规范的操作电气设备或乱拉乱接电线，可能引发火灾。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电气设备缺乏定期维护和检查，导致潜在故障未及时发现和处理，增加了火灾风险。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电气火灾的主要原因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合理规划与设计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严格按照国家相关标准和规范进行电气系统的规划与设计，确保电气系统的安全性和可靠性。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在规划阶段充分考虑未来用电需求，合理配置电线、电缆和电气设备，避免超负荷运行。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设计时充分考虑电气系统的散热和通风，避免过热引起的火灾。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定期对电气系统进行检查，确保电线、电缆无破损、老化现象，及时更换不合格的电气元件。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建立健全电气安全管理制度，明确各级管理人员和操作人员的职责。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对电气设备进行定期维护和保养，确保其正常运行，及时发现并处理潜在的安全隐患。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对操作人员进行专业培训，确保其掌握电气安全知识和操作技能。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在操作电气设备时，严格遵守安全操作规程，禁止违规操作。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在易见、易取的位置标明安全警示标识，提醒操作人员注意安全。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规范操作与使用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定期对电气系统进行检查，包括电线、电缆、插座、开关等，确保其完好无损。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对发现的安全隐患进行及时整改，并做好记录，防止类似问题再次出现。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对维修后的电气系统进行测试，确保其安全可靠，符合相关标准和规范要求。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电气火灾应急处理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https://d.book118.com/705120043121011111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2024-09-17T02:23:07.033</cp:lastPrinted>
  <dcterms:created xsi:type="dcterms:W3CDTF">2024-09-16T18:23:07Z</dcterms:created>
  <dcterms:modified xsi:type="dcterms:W3CDTF">2024-09-16T18:23:09Z</dcterms:modified>
</cp:coreProperties>
</file>