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69545B4-7824-4CA1-89AE-D5FE058BD6C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07B7160-303C-45E7-BB89-64DF272113C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E5F0EF2-9CCA-44C5-BB34-BCDEC3B9452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DC8EF94-2DD0-49DD-8B6E-F543A052694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8D31530-542B-4487-9E32-91ABC6552F8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FFD1BF5-7822-4A9D-88FD-BE12A5D5A66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B9AD77D-BFF2-4488-86C4-E733B0A0B4C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605552D-4440-4953-A819-1614292090F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E7331E0-C43E-4ABB-93F3-311313BB850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384D07B-60FE-4D95-BA24-76650266EE2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D808007-6BAA-40FF-AE9F-75462EF9EE0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0512020114101110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057400" y="2041982"/>
            <a:ext cx="8077200" cy="200025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rgbClr val="603200">
                    <a:alpha val="100000"/>
                  </a:srgbClr>
                </a:solidFill>
                <a:latin typeface="Microsoft Yahei"/>
                <a:ea typeface="Microsoft Yahei"/>
                <a:cs typeface="Microsoft Yahei"/>
              </a:rPr>
              <a:t>石油天然气行业2024年宿舍管理发展</a:t>
            </a:r>
          </a:p>
        </p:txBody>
      </p:sp>
      <p:sp>
        <p:nvSpPr>
          <p:cNvPr id="3" name="TextBox 3"/>
          <p:cNvSpPr txBox="1"/>
          <p:nvPr/>
        </p:nvSpPr>
        <p:spPr>
          <a:xfrm>
            <a:off x="3526541" y="6029318"/>
            <a:ext cx="2343150"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603200">
                    <a:alpha val="100000"/>
                  </a:srgbClr>
                </a:solidFill>
                <a:latin typeface="Microsoft Yahei"/>
                <a:ea typeface="Microsoft Yahei"/>
                <a:cs typeface="Microsoft Yahei"/>
              </a:rPr>
              <a:t>汇报人：XX</a:t>
            </a:r>
          </a:p>
        </p:txBody>
      </p:sp>
      <p:sp>
        <p:nvSpPr>
          <p:cNvPr id="4" name="TextBox 4"/>
          <p:cNvSpPr txBox="1"/>
          <p:nvPr/>
        </p:nvSpPr>
        <p:spPr>
          <a:xfrm>
            <a:off x="5869779" y="6029318"/>
            <a:ext cx="2790825"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603200">
                    <a:alpha val="100000"/>
                  </a:srgbClr>
                </a:solidFill>
                <a:latin typeface="Microsoft Yahei"/>
                <a:ea typeface="Microsoft Yahei"/>
                <a:cs typeface="Microsoft Yahei"/>
              </a:rPr>
              <a:t>2024-01-02</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361950" y="115331"/>
            <a:ext cx="1851660" cy="114584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700" b="1">
                <a:solidFill>
                  <a:srgbClr val="FFFFFF">
                    <a:alpha val="100000"/>
                  </a:srgbClr>
                </a:solidFill>
                <a:latin typeface="微软雅黑"/>
                <a:ea typeface="微软雅黑"/>
                <a:cs typeface="微软雅黑"/>
              </a:rPr>
              <a:t>目录</a:t>
            </a:r>
            <a:endParaRPr lang="en-US" sz="1100"/>
          </a:p>
        </p:txBody>
      </p:sp>
      <p:sp>
        <p:nvSpPr>
          <p:cNvPr id="4" name="TextBox 4"/>
          <p:cNvSpPr txBox="1"/>
          <p:nvPr/>
        </p:nvSpPr>
        <p:spPr>
          <a:xfrm>
            <a:off x="649067" y="1768211"/>
            <a:ext cx="4792980" cy="4692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宿舍管理现状及挑战</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宿舍管理发展趋势</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宿舍管理优化措施</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宿舍文化建设与传承</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宿舍安全与卫生保障</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622307"/>
            <a:ext cx="7405389" cy="1138956"/>
            <a:chOff x="2393306" y="1622307"/>
            <a:chExt cx="7405389" cy="1138956"/>
          </a:xfrm>
        </p:grpSpPr>
        <p:sp>
          <p:nvSpPr>
            <p:cNvPr id="3" name="TextBox 3"/>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01</a:t>
              </a:r>
            </a:p>
          </p:txBody>
        </p:sp>
      </p:grpSp>
      <p:sp>
        <p:nvSpPr>
          <p:cNvPr id="4" name="TextBox 4"/>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宿舍管理现状及挑战</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6750" r="16750"/>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安全要求高</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石油天然气行业对安全的要求非常严格，宿舍管理需要确保员工的人身安全和财产安全。</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地域分布广泛</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石油天然气行业宿舍通常分布在偏远的油田、气田或相关工程项目所在地，地域分布广泛。</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人员流动性强</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由于行业的特殊性，员工经常需要在不同项目之间流动，宿舍人员变动频繁。</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石油天然气行业宿舍特点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许多石油天然气公司的宿舍管理方式仍然停留在传统的人工管理阶段，效率低下且容易出错。</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管理方式落后</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67" r="16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信息不透明</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625" r="16625"/>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服务质量参差不齐</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67" r="16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由于缺乏有效的信息系统支持，宿舍管理的相关信息不透明，员工和管理者之间沟通不畅。</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由于宿舍管理人员的素质和服务意识参差不齐，导致员工对宿舍服务的满意度不高。</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当前宿舍管理现状及问题</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5094" r="25094"/>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数字化转型</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随着数字化技术的发展，石油天然气行业宿舍管理面临着数字化转型的挑战和机遇。通过引入先进的数字化技术，可以提高管理效率、降低管理成本并提升员工满意度。</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智能化升级</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智能化技术的应用可以为宿舍管理带来更多的便利性和安全性。例如，通过智能门锁、智能照明等设备的应用，可以提高宿舍的安全性和舒适度。</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人性化管理</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在保障安全和效率的同时，人性化管理也是未来宿舍管理的重要趋势。通过关注员工的需求和感受，提供更加个性化的服务，可以提高员工的归属感和满意度。</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面临的挑战与机遇</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622307"/>
            <a:ext cx="7405389" cy="1138956"/>
            <a:chOff x="2393306" y="1622307"/>
            <a:chExt cx="7405389" cy="1138956"/>
          </a:xfrm>
        </p:grpSpPr>
        <p:sp>
          <p:nvSpPr>
            <p:cNvPr id="3" name="TextBox 3"/>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02</a:t>
              </a:r>
            </a:p>
          </p:txBody>
        </p:sp>
      </p:grpSp>
      <p:sp>
        <p:nvSpPr>
          <p:cNvPr id="4" name="TextBox 4"/>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宿舍管理发展趋势</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2500" r="12500"/>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物联网技术应用</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通过物联网技术，实现宿舍设施与设备的远程监控和管理，提高管理效率。</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数据分析与优化</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运用大数据分析，对员工住宿需求、设施使用情况进行预测和优化，提升宿舍管理水平。</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智能化安防系统</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采用智能门禁、人脸识别等技术，加强宿舍安全管理，保障员工人身和财产安全。</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智能化管理</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根据员工需求和偏好，提供多样化的住宿选择，如单人间、双人间、家庭房等。</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个性化住宿体验</a:t>
            </a:r>
          </a:p>
        </p:txBody>
      </p:sp>
      <p:pic>
        <p:nvPicPr>
          <p:cNvPr id="5" name="Picture 5"/>
          <p:cNvPicPr>
            <a:picLocks noChangeAspect="1"/>
          </p:cNvPicPr>
          <p:nvPr/>
        </p:nvPicPr>
        <p:blipFill>
          <a:blip r:embed="rId2"/>
          <a:srcRect l="12500" r="12500"/>
          <a:stretch>
            <a:fillRect/>
          </a:stretch>
        </p:blipFill>
        <p:spPr>
          <a:xfrm>
            <a:off x="6096000" y="1153983"/>
            <a:ext cx="5194482"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在宿舍区内设立便利店、餐厅、洗衣房等生活服务设施，满足员工日常需求。</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便捷的生活服务</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建立员工关怀机制，提供心理咨询、健康指导等服务，增强员工的归属感和满意度。</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员工关怀与支持</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人性化服务</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节能环保措施</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采用节能型设备和绿色建筑材料，降低宿舍能耗和碳排放，积极响应国家环保政策。</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垃圾分类与处理</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实施严格的垃圾分类制度，提高垃圾回收利用率，减少对环境的影响。</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绿色生活倡导</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通过宣传和教育活动，引导员工树立绿色生活理念，共同营造低碳、环保的宿舍环境。</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绿色环保理念</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622307"/>
            <a:ext cx="7405389" cy="1138956"/>
            <a:chOff x="2393306" y="1622307"/>
            <a:chExt cx="7405389" cy="1138956"/>
          </a:xfrm>
        </p:grpSpPr>
        <p:sp>
          <p:nvSpPr>
            <p:cNvPr id="3" name="TextBox 3"/>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03</a:t>
              </a:r>
            </a:p>
          </p:txBody>
        </p:sp>
      </p:grpSp>
      <p:sp>
        <p:nvSpPr>
          <p:cNvPr id="4" name="TextBox 4"/>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宿舍管理优化措施</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安全设施完善</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加强宿舍安全设施建设，如安装烟雾报警器、灭火器等，确保员工人身和财产安全。</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娱乐设施增设</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增设娱乐设施，如电视、电脑、健身器材等，丰富员工的业余生活。</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宿舍环境改善</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对宿舍进行定期维护和升级，提供舒适的居住环境和完备的设施，如空调、热水器、洗衣机等。</a:t>
            </a:r>
          </a:p>
        </p:txBody>
      </p:sp>
      <p:pic>
        <p:nvPicPr>
          <p:cNvPr id="10" name="Picture 10"/>
          <p:cNvPicPr>
            <a:picLocks noChangeAspect="1"/>
          </p:cNvPicPr>
          <p:nvPr/>
        </p:nvPicPr>
        <p:blipFill>
          <a:blip r:embed="rId2"/>
          <a:srcRect l="13750" r="13750"/>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提升硬件设施水平</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150141" y="2021983"/>
            <a:ext cx="3939528" cy="393952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54963" y="203417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建立完善的宿舍管理系统，实现宿舍分配、报修、投诉等流程的线上化，提高管理效率。</a:t>
            </a:r>
          </a:p>
        </p:txBody>
      </p:sp>
      <p:sp>
        <p:nvSpPr>
          <p:cNvPr id="4" name="TextBox 4"/>
          <p:cNvSpPr txBox="1"/>
          <p:nvPr/>
        </p:nvSpPr>
        <p:spPr>
          <a:xfrm>
            <a:off x="454963" y="157583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宿舍管理系统建设</a:t>
            </a:r>
          </a:p>
        </p:txBody>
      </p:sp>
      <p:sp>
        <p:nvSpPr>
          <p:cNvPr id="5" name="TextBox 5"/>
          <p:cNvSpPr txBox="1"/>
          <p:nvPr/>
        </p:nvSpPr>
        <p:spPr>
          <a:xfrm>
            <a:off x="454963" y="353004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提供心理咨询、健康指导等员工关怀服务，关注员工身心健康，增强员工归属感。</a:t>
            </a:r>
          </a:p>
        </p:txBody>
      </p:sp>
      <p:sp>
        <p:nvSpPr>
          <p:cNvPr id="6" name="TextBox 6"/>
          <p:cNvSpPr txBox="1"/>
          <p:nvPr/>
        </p:nvSpPr>
        <p:spPr>
          <a:xfrm>
            <a:off x="454963" y="307170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员工关怀服务</a:t>
            </a:r>
          </a:p>
        </p:txBody>
      </p:sp>
      <p:sp>
        <p:nvSpPr>
          <p:cNvPr id="7" name="TextBox 7"/>
          <p:cNvSpPr txBox="1"/>
          <p:nvPr/>
        </p:nvSpPr>
        <p:spPr>
          <a:xfrm>
            <a:off x="454963" y="5118981"/>
            <a:ext cx="60183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组织各类文化活动，如庆祝节日、举办运动会等，加强员工之间的交流与沟通，营造良好的团队氛围。</a:t>
            </a:r>
          </a:p>
        </p:txBody>
      </p:sp>
      <p:sp>
        <p:nvSpPr>
          <p:cNvPr id="8" name="TextBox 8"/>
          <p:cNvSpPr txBox="1"/>
          <p:nvPr/>
        </p:nvSpPr>
        <p:spPr>
          <a:xfrm>
            <a:off x="454963" y="4660638"/>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文化建设与活动组织</a:t>
            </a:r>
          </a:p>
        </p:txBody>
      </p:sp>
      <p:pic>
        <p:nvPicPr>
          <p:cNvPr id="9" name="Picture 9"/>
          <p:cNvPicPr>
            <a:picLocks noChangeAspect="1"/>
          </p:cNvPicPr>
          <p:nvPr/>
        </p:nvPicPr>
        <p:blipFill>
          <a:blip r:embed="rId2"/>
          <a:srcRect l="16667" r="16667"/>
          <a:stretch>
            <a:fillRect/>
          </a:stretch>
        </p:blipFill>
        <p:spPr>
          <a:xfrm>
            <a:off x="7676035" y="2524948"/>
            <a:ext cx="2887741" cy="2887741"/>
          </a:xfrm>
          <a:prstGeom prst="ellipse">
            <a:avLst/>
          </a:prstGeom>
        </p:spPr>
      </p:pic>
      <p:sp>
        <p:nvSpPr>
          <p:cNvPr id="10" name="AutoShape 10"/>
          <p:cNvSpPr/>
          <p:nvPr/>
        </p:nvSpPr>
        <p:spPr>
          <a:xfrm>
            <a:off x="8663168" y="1482987"/>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921648"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386775"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8906663" y="169179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0639092" y="483769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137949" y="483377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加强软件服务支持</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https://d.book118.com/705120201141011104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633301"/>
      </a:dk1>
      <a:lt1>
        <a:srgbClr val="FBF9F7"/>
      </a:lt1>
      <a:dk2>
        <a:srgbClr val="333333"/>
      </a:dk2>
      <a:lt2>
        <a:srgbClr val="F1EFEE"/>
      </a:lt2>
      <a:accent1>
        <a:srgbClr val="9A6930"/>
      </a:accent1>
      <a:accent2>
        <a:srgbClr val="B3954D"/>
      </a:accent2>
      <a:accent3>
        <a:srgbClr val="D3A67C"/>
      </a:accent3>
      <a:accent4>
        <a:srgbClr val="DC9C51"/>
      </a:accent4>
      <a:accent5>
        <a:srgbClr val="D17A6E"/>
      </a:accent5>
      <a:accent6>
        <a:srgbClr val="8C857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85</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2024-09-14T05:00:12.069</cp:lastPrinted>
  <dcterms:created xsi:type="dcterms:W3CDTF">2024-09-13T21:00:12Z</dcterms:created>
  <dcterms:modified xsi:type="dcterms:W3CDTF">2024-09-13T21:00:13Z</dcterms:modified>
</cp:coreProperties>
</file>