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AA88B-3EC7-4F70-8FBE-4936F64B6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84CFE-84BF-4220-98BE-496F6C8A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35378-5D38-445B-9993-8A1C6638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B9441-13FA-4194-81B8-853C49927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9223A-DA22-497D-8D04-35D216061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B17AD-7A0C-4AA5-9BCF-C7E3E1E09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8F23F-90A3-4139-89C4-0841F291C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01B0E-1148-4909-AA46-E988A96E1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A0660-69B4-4AC1-A68B-3DAEA013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42E58-995D-4829-8185-45208ED17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2A9C0-123D-4F1D-88E5-1D5AFFE82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20210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尿崩症的康复与健康指导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尿崩症概述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尿崩症是一种由于抗利尿激素（ADH）分泌不足或肾脏对抗利尿激素反应不足而引起的以多尿、烦渴、低比重尿和低渗尿为特征的一组临床综合征。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根据病因，尿崩症可分为中枢性尿崩症和肾性尿崩症。中枢性尿崩症是由于下丘脑-神经垂体病变导致ADH分泌不足，而肾性尿崩症则是肾脏对抗利尿激素反应不足。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中枢性尿崩症的病因包括颅脑外伤、颅内手术、肿瘤等；肾性尿崩症的病因包括肾小管病变、代谢紊乱等。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中枢性尿崩症是由于ADH分泌减少，肾脏浓缩功能障碍；肾性尿崩症则是肾脏对抗利尿激素反应不足，导致尿液浓缩功能障碍。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多尿、烦渴、低比重尿、低渗尿等。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根据临床表现，结合实验室检查如血浆渗透压、尿液渗透压、ADH水平等可进行诊断。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尿崩症的护理评估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检测血液渗透压、电解质、肾功能等指标，了解病情严重程度。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观察患者有无脱水、营养不良、生长障碍等表现，检查有无神经系统异常。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了解患者尿崩症的发病情况、治疗经过及效果，家族史等。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进行头颅影像学检查，了解下丘脑-垂体部位有无异常。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按照病史采集、体格检查、实验室检查、影像学检查的顺序进行评估。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确保评估过程中患者的安全，关注患者心理状态，保护患者隐私。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综合各项检查结果，分析患者尿崩症的病因、病情严重程度及治疗效果。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根据分析结果，撰写详细的护理查房报告，提出针对性的护理建议和措施。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尿崩症的护理措施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https://d.book118.com/705120210341011040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2024-09-01T08:04:39.922</cp:lastPrinted>
  <dcterms:created xsi:type="dcterms:W3CDTF">2024-09-01T00:04:39Z</dcterms:created>
  <dcterms:modified xsi:type="dcterms:W3CDTF">2024-09-01T00:04:41Z</dcterms:modified>
</cp:coreProperties>
</file>