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57CE5-65CA-44DE-9270-A5F66C855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0DC2C-2C9C-4FC6-9A57-4A2CCF608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CA147-9FA0-46D5-8C0E-F19B82B05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5412A-E6C8-441E-9AD2-28E3E240A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6FA186-3E3F-4908-A6A8-C3094C5A4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347274-2E89-4538-9645-EEA5BDF35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B779AC-3028-4822-89AB-D093EC6DB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A979A-5E3B-4E17-9345-7ECEFCA8A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E3707-C804-4468-BE4E-93487A498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50B12-C174-4BD3-AE2A-70E77142B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15B25-FFE4-4B44-A34A-091ABA0FD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210410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构建中小企业网络v6.0_常用图标说明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网络基础设施建设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服务器部署与优化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网络安全策略制定与实施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客户端设备接入与管理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数据存储、备份与恢复方案设计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故障诊断与排除技巧分享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网络基础设施建设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以太网是目前应用最广泛的局域网技术，具有传输速度快、成本低廉等优点。中小企业在搭建局域网时，通常采用以太网技术。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搭建局域网所需的网络设备主要包括交换机、路由器、服务器等。交换机用于连接网络中的计算机和其他设备，路由器用于实现不同网络之间的通信，服务器则提供文件共享、打印服务等功能。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IP地址规划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在搭建局域网时，需要对网络中的计算机和其他设备进行IP地址规划，以确保网络的正常通信。IP地址规划应遵循一定的规则和标准，如避免IP地址冲突、合理分配IP地址等。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局域网搭建与配置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宽带接入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宽带接入是目前主流的广域网接入技术，具有传输速度快、稳定性好等优点。中小企业可以选择ADSL、光纤等宽带接入方式。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专线接入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专线接入是一种高带宽、低时延的广域网接入技术，适用于对数据传输速度和稳定性要求较高的中小企业。专线接入通常采用租用运营商线路的方式实现。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VPN技术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VPN（虚拟专用网络）技术可以在公共网络上建立加密通道，实现远程访问和数据传输等功能。中小企业可以采用VPN技术实现分支机构之间的安全通信和数据共享。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广域网接入技术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交换机选型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交换机是局域网的核心设备之一，中小企业在选择交换机时需要考虑端口数量、传输速度、管理功能等因素。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路由器选型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路由器是实现不同网络之间通信的关键设备，中小企业在选择路由器时需要考虑带宽、端口类型、安全性能等因素。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服务器选型及配置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是提供网络服务的重要设备，中小企业在选择服务器时需要考虑性能、可靠性、扩展性等因素，并根据实际需求进行合理的配置和部署。同时，为了确保服务器的稳定运行和数据安全，还需要采取相应的安全措施和管理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网络设备选型及配置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服务器部署与优化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服务器硬件选型及配置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选择高性能、多核心的处理器，如Intel Xeon或AMD EPYC系列，以满足高并发、高计算量的需求。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选择高速、大容量的硬盘或固态硬盘（SSD），并采用RAID技术提高数据读写速度和安全性。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根据业务需求配置足够的内存，建议至少16GB，以保障系统流畅运行。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配备高性能网卡，确保网络带宽和稳定性，支持高速数据传输和远程访问。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根据应用需求和服务器硬件配置选择合适的操作系统，如Windows Server、Linux等。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选择合适的操作系统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系统安装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系统更新与补丁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防火墙与安全设置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按照操作系统安装向导进行安装，设置合适的系统参数，如时区、语言、网络等。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及时安装系统更新和补丁，确保系统安全性和稳定性。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配置防火墙规则，限制不必要的网络访问，提高系统安全性。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操作系统安装与配置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98" r="1079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根据业务需求选择合适的应用软件，如数据库、Web服务器、邮件服务器等。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应用软件选择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按照软件安装向导进行安装，并根据实际需求进行配置和优化。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软件安装与配置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使用性能监控工具对服务器和应用软件进行实时监控，并根据监控结果进行调优，如调整数据库参数、优化代码等。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性能监控与调优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定期备份重要数据，并制定灾难恢复计划，确保数据安全性和业务连续性。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应用软件部署及优化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网络安全策略制定与实施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768" b="187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防火墙设置与访问控制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防火墙的作用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防火墙是网络安全的第一道防线，通过设置规则控制网络数据的进出，有效防止未经授权的访问和攻击。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访问控制列表（ACL）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ACL是一种基于规则的网络访问控制技术，可以根据源IP地址、目的IP地址、端口号等信息对数据流进行过滤和控制。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防火墙的部署方式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根据企业网络架构和需求，可以选择在网关、服务器、终端等位置部署防火墙，实现全面的网络安全防护。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SSL/TLS协议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SSL/TLS协议是一种广泛应用的网络安全协议，通过在客户端和服务器之间建立加密通道，确保数据传输的机密性和完整性。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VPN技术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VPN技术可以在公共网络上建立专用的加密通道，使得远程用户能够安全地访问企业内部资源。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采用国际通用的数据加密标准，如AES、DES等，对数据进行加密处理，确保数据在传输和存储过程中的安全性。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数据加密传输技术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https://d.book118.com/705121041013011103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2024-09-12T06:11:27.891</cp:lastPrinted>
  <dcterms:created xsi:type="dcterms:W3CDTF">2024-09-11T22:11:27Z</dcterms:created>
  <dcterms:modified xsi:type="dcterms:W3CDTF">2024-09-11T22:11:30Z</dcterms:modified>
</cp:coreProperties>
</file>