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A872E-F665-4B34-8A15-1208B95F4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6A57E-27D6-476B-91A0-57378E4C9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9DC03-2B8E-4EFE-99FF-31F568A50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B86E3-DF19-47B7-9FF0-BB05B40E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DDAA4-3E50-46E3-8C19-A80651829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D3D05-7765-44A5-AF91-748354BE1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6ED584-9B42-4BAD-8883-2E07FE3B7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62C8C-3EB5-4B24-8B72-A121F426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3F703-584E-4E6C-B145-A7FC87931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AAF4B-BD73-4EB3-9AB7-16BB6ED42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C4CE0-A054-4AB3-A342-642D38FAE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211141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网络渗透测试与安全加固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网络渗透测试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安全加固策略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漏洞扫描与修复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网络渗透测试旨在通过模拟黑客攻击的方式，发现网络系统中的安全漏洞和弱点，评估网络系统的安全性。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通过发现安全问题，及时进行安全加固，可以提高网络的安全水平，保护敏感数据和重要资产的安全。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提高网络安全水平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评估网络系统的安全性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保障企业信息安全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随着互联网的普及，网络安全已经成为企业信息安全的重要组成部分。保护企业的敏感数据和客户信息不被泄露，对于企业的正常运营至关重要。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维护国家安全和社会稳定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网络安全是国家安全和社会稳定的重要基石。网络攻击和数据泄露事件不仅会导致经济损失，还可能危害国家安全和社会稳定。因此，加强网络安全防护是维护国家安全和社会稳定的必然要求。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网络渗透测试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渗透测试是一种模拟黑客攻击的方法，通过模拟攻击来评估网络系统的安全性。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它通过识别系统中的漏洞和弱点，并提供修复建议来提高网络系统的安全性。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651" b="1065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渗透测试通常由专业的安全团队或机构进行，需要获得授权和遵循相关法律法规。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73" b="148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渗透测试的定义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测试人员在不了解系统内部结构的情况下进行测试，模拟真实攻击场景。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黑盒测试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白盒测试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灰盒测试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测试人员了解系统内部结构和源代码，针对已知漏洞进行测试。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介于黑盒和白盒之间，测试人员部分了解系统内部结构，但不如白盒测试深入。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渗透测试的分类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提供针对漏洞的修复建议和安全加固措施。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根据测试结果编写详细的渗透测试报告。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漏洞验证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验证漏洞的真实性和可利用性。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收集目标系统的相关信息，包括系统架构、网络拓扑、软件版本等。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利用工具扫描目标系统中的漏洞和弱点。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渗透测试的流程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21" r="132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用于网络发现和安全审计的开源网络扫描工具。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Nmap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用于渗透测试的开源安全框架，提供各种攻击手段和模块。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Metasploit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流行的漏洞扫描软件，提供详细的漏洞信息和修复建议。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Nessus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网络协议分析器，用于捕获和分析网络流量数据。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Wireshark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渗透测试的常用工具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安全加固策略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访问控制策略是安全加固的重要环节，通过限制对网络资源的访问，降低潜在的安全风险。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访问控制策略主要包括用户身份验证、权限管理、访问授权等。通过设置合理的访问控制策略，可以防止未经授权的用户访问敏感数据和重要资源，确保网络的安全性和机密性。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数据加密策略是保护数据安全的有效手段，通过加密数据传输和存储，防止数据泄露和窃取。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数据加密策略包括传输加密和存储加密。传输加密通过加密数据在传输过程中的内容，确保数据在传输过程中不被窃取或篡改。存储加密则是对存储在介质中的数据进行加密，防止未经授权的用户访问敏感数据。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防火墙配置策略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防火墙配置策略是防止外部攻击的重要手段，通过限制网络流量的进出，保护内部网络的安全。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防火墙配置策略包括包过滤、代理服务和应用层网关等。通过合理配置防火墙规则，可以过滤掉恶意流量和攻击行为，防止外部攻击者入侵内部网络，保护网络设备和数据的安全。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https://d.book118.com/705121114120011123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2024-09-27T03:08:42.247</cp:lastPrinted>
  <dcterms:created xsi:type="dcterms:W3CDTF">2024-09-26T19:08:42Z</dcterms:created>
  <dcterms:modified xsi:type="dcterms:W3CDTF">2024-09-26T19:08:44Z</dcterms:modified>
</cp:coreProperties>
</file>