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FA55B-E4EF-45E0-930A-1FA2E5F5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B208D-A154-4EC8-85AB-E053D72A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7AF69-A9B0-4792-BBBA-EE24728D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3775E-399D-4596-B1B2-B0F31CAC3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A6C0F-934A-457B-A0F1-EF58B2DC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3DC12-4F68-4888-80CE-E10978A50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D15DD-BC5E-441B-A93C-72B3BF3F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A2654-6981-4C44-A1B5-D7C7982F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4692A-E616-4C60-9443-E626D082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5A8FB-BDE5-4762-B19C-95447305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C3F77-2FE4-4E5B-8ACE-AD3AA4EDF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21140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土建企业年度工作计划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资源保障与配置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通过制定年度工作计划，明确企业目标和发展方向，优化资源配置，提高工作效率，从而增强企业市场竞争力。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土建企业需关注市场动态和政策变化，制定适应性强的发展计划，确保企业稳健发展，实现长期效益。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加强项目前期策划、过程监控和后期评估，提高项目执行效率和质量。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推动企业技术创新和研发，提升核心竞争力，拓展市场份额。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重视人才培养和引进，完善激励机制，打造高素质专业化团队。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加强财务管理和风险防范，确保企业资金安全，提高经济效益。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加强市场调研和分析，制定营销策略，提高品牌知名度和市场份额。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3" b="134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产值与利润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上年度公司共承接土建项目20个，其中18个项目已按照合同要求完成，2个项目因不可抗力因素导致延期。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实现总产值5亿元，同比增长10%；实现净利润8000万元，同比增长12%。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通过定期的客户满意度调查，客户满意度达到95%以上。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部分项目存在管理流程不清晰、责任不明确等问题，导致项目执行过程中出现混乱。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部分项目成本超出预算，主要原因是材料价格上涨和人工费用增加。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公司在新技术、新工艺方面的研发和应用相对较少，缺乏核心竞争力。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项目管理流程不规范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加强项目管理流程建设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强化成本控制意识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提高技术创新能力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经验教训提炼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加强项目成本预算和核算工作，建立成本预警机制，及时发现并解决成本超支问题。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加大科技研发投入，引进和培养高素质人才，加强与高校和科研机构的合作，提升公司技术创新能力。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建立完善的项目管理流程，明确各部门职责和权限，确保项目顺利进行。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本年度工作目标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通过积极拓展市场，提高项目中标率，确保合同额较上一年度增长20%。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实现合同额增长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强化项目管理，提高施工质量，确保所有项目达到优质工程标准。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全面落实安全生产责任制，降低事故发生率，保障员工生命安全。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加大市场推广力度，提高品牌知名度；加强与政府、行业协会等合作，获取更多项目信息。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优化项目管理流程，提高项目执行效率；加强项目团队建设，提升团队整体实力。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严格控制项目成本，提高资金使用效率；加强财务风险防范，确保企业稳健经营。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业务指标分解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第一季度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第二季度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第三季度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第四季度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阶段性成果预期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累计完成年度目标的75%，财务管理水平得到提升，企业整体运营效率稳步提高。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累计完成年度目标的50%，市场营销取得显著成效，项目管理流程进一步优化。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完成年度目标的25%，实现合同额稳步增长，项目质量、安全管理得到有效提升。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全面完成年度目标，实现合同额、项目质量、安全管理的全面提升，为企业可持续发展奠定坚实基础。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加强对现有客户的需求了解，提升服务质量和客户满意度，稳固并扩大市场份额。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深耕现有市场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积极寻找和评估新的市场机会，制定针对性的市场进入策略，扩大企业影响力。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提升品牌知名度和美誉度，通过品牌效应吸引更多潜在客户。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https://d.book118.com/705121140131011041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2024-09-01T23:54:18.436</cp:lastPrinted>
  <dcterms:created xsi:type="dcterms:W3CDTF">2024-09-01T15:54:18Z</dcterms:created>
  <dcterms:modified xsi:type="dcterms:W3CDTF">2024-09-01T15:54:20Z</dcterms:modified>
</cp:coreProperties>
</file>