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AD0BE1-B423-468F-AAAF-74EA423E6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0400C-14D9-4876-B9A0-CF60F10D2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B8379A0-1956-4A62-AFA5-C47ED7F33E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36B260-B24F-483E-A56A-D0D57F52B1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2060EE-F7A3-418A-A762-9D6E3E9642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6D406B-5649-4DE5-BC7A-FA8ABFCAC97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5BD35F-5C49-4D5D-98D2-485DA93055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5D223F-1455-4B69-AED3-E4411196A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CA08F6-1021-427D-A1CD-B45E6D899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E4582C-8963-4A6D-A91C-B7B1189F2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0A65D-29FF-45A8-8EA6-46A9DCD16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122204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地方电大向开放大学转型期中的数字化校园建设</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汇报人：AA</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转型背景与意义</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数字化校园建设现状及问题分析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数字化校园建设目标与规划</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基础设施建设与升级改造策略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教育资源数字化整合与共享机制构建</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师生信息化素养提升途径与方法探讨</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管理服务创新及保障机制构建</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转型背景与意义</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随着互联网、大数据、人工智能等技术的快速发展，数字化教育已成为教育现代化的重要标志。</a:t>
            </a:r>
          </a:p>
        </p:txBody>
      </p:sp>
      <p:pic>
        <p:nvPicPr>
          <p:cNvPr id="6" name="Picture 6"/>
          <p:cNvPicPr>
            <a:picLocks noChangeAspect="1"/>
          </p:cNvPicPr>
          <p:nvPr/>
        </p:nvPicPr>
        <p:blipFill>
          <a:blip r:embed="rId2"/>
          <a:srcRect l="15875" r="15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信息技术发展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国家出台一系列政策，鼓励和支持地方电大向开放大学转型，推动教育信息化和数字化校园建设。</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教育政策推动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292" r="15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社会对教育的需求日益多样化，要求教育更加开放、灵活、个性化，地方电大的转型是顺应这一趋势的必然选择。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教育需求变化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通过数字化校园建设，打破地域和时间限制，让更多人享受优质教育资源，促进教育公平。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促进教育公平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提高教育质量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推动教育创新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数字化教育可以提供更丰富、更生动的教学内容和方法，提高学生的学习兴趣和效果。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数字化校园建设鼓励教师和学生利用信息技术进行创新学习和教学实践，培养创新精神和实践能力。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转型意义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通过数字化校园建设，实现校内外教育资源的整合和共享，提高资源利用效率。</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实现教育资源共享</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数字化校园建设有助于实现教学、管理、服务等各环节的信息化和智能化，提高教学管理水平。</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提升教学管理水平</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数字化校园建设为教学模式的改革提供了技术支持，如在线教学、混合式教学等，使教学更加灵活多样。</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促进教学模式改革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数字化校园建设为学生提供了丰富的自主学习资源和平台，如在线课程、学习管理系统等，有助于学生培养自主学习能力。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增强学生自主学习能力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数字化校园建设在转型中作用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数字化校园建设现状及问题分析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地方电大已初步建成数字化校园基础设施，包括校园网络、数据中心、多媒体教室等。</a:t>
            </a:r>
          </a:p>
        </p:txBody>
      </p:sp>
      <p:pic>
        <p:nvPicPr>
          <p:cNvPr id="4" name="Picture 4"/>
          <p:cNvPicPr>
            <a:picLocks noChangeAspect="1"/>
          </p:cNvPicPr>
          <p:nvPr/>
        </p:nvPicPr>
        <p:blipFill>
          <a:blip r:embed="rId2"/>
          <a:srcRect l="12542" r="125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8208" r="18208"/>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基础设施建设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学校已开发并应用了一系列数字化应用系统，如教学管理、学生管理、办公自动化等。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应用系统建设</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数字化资源建设取得了一定成果，包括电子图书、在线课程、教学资源库等。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资源建设</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数字化校园建设现状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数字化资源利用率低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数字化资源的利用率不高，部分资源存在重复建设、质量不高等问题。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基础设施建设不完善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部分地方电大的数字化校园基础设施建设仍存在不足，如网络覆盖不全、设备陈旧等。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应用系统整合不足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各应用系统之间缺乏有效整合，数据共享和互通性有待提高。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数字化校园建设面临着技术更新快、资金投入大、人才短缺等挑战。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挑战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信息技术的不断发展和教育信息化的深入推进，数字化校园建设也迎来了新的发展机遇，如云计算、大数据、人工智能等新技术的应用为数字化校园建设提供了更多可能性。同时，国家政策对教育信息化的大力支持也为地方电大向开放大学转型期中的数字化校园建设提供了有力保障。</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挑战与机遇并存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数字化校园建设目标与规划</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提升信息化水平</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通过数字化校园建设，提高学校信息化水平，实现教学、管理、服务等各项工作的全面数字化。</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促进教育资源共享</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借助数字化手段，打破时间和空间限制，实现优质教育资源的共享，提高教育资源的利用效率。</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推动教育教学改革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以数字化校园建设为契机，推动学校教育教学改革，提高教学质量和效率。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建设目标设定</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基础设施建设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完善校园网络、数据中心、多媒体教室等基础设施建设，为数字化校园提供有力支撑。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应用系统建设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构建教学管理、学生管理、科研管理、财务管理等应用系统，实现学校各项工作的数字化管理。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教育资源建设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加强优质课程、教学资源库、在线学习平台等教育资源建设，促进教育资源的共享和利用。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整体规划布局</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33" r="16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明确各项建设任务的具体内容、责任人和完成时间，确保数字化校园建设按计划推进。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制定详细的建设方案和时间表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建立项目管理机制，加强对各项建设任务的监督和管理，确保项目质量和进度。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加强项目管理和监督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加强对师生员工的信息化培训，提高信息化素养和应用能力；同时加强数字化校园建设的宣传和推广，营造良好的氛围。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加强培训和宣传</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关键项目推进计划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基础设施建设与升级改造策略</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04</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https://d.book118.com/705122204323011102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2024-09-11T22:57:02.969</cp:lastPrinted>
  <dcterms:created xsi:type="dcterms:W3CDTF">2024-09-11T14:57:02Z</dcterms:created>
  <dcterms:modified xsi:type="dcterms:W3CDTF">2024-09-11T14:57:05Z</dcterms:modified>
</cp:coreProperties>
</file>