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085BA-1277-4667-8EC6-7D8A4DDA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C689D-41F2-468B-8AC2-C080C08CB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3383B-F772-4312-AE8B-1F04F34B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7F119-CE92-4954-8DFD-94CB8D24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203A3-CF91-443F-BBBE-4237AC3E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1FDF8-A5C8-4BD6-BFB0-5E83EBF2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B5C6B-982B-4930-8B50-B93800E6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A2534-A65D-40EB-9928-0684A3D4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3C03-6261-487E-BAEE-2E06FD56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DDD6A-57E3-49EB-8AD5-E614D0A3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7F5E-8147-4840-8721-5813C70D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4221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从营销产品或者营销人群入手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营销人群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营销是关于识别、预测并满足消费者或客户的需求和愿望的过程。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营销是企业与消费者之间的桥梁，是企业实现盈利和增长的关键。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以产品为中心，强调产品功能和特点，通过大规模广告和促销活动来吸引消费者。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以消费者为中心，强调消费者需求和行为，通过个性化、定制化的营销活动来满足消费者需求。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以数据和技术为基础，强调数字化和智能化，通过精准定位和个性化推送来与消费者互动。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营销产品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明确产品的目标市场、消费者群体和品牌形象，以便在市场中树立独特的地位。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深入了解目标市场的需求、消费习惯和购买力，以便为产品制定有针对性的营销策略。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通过品牌故事、视觉形象和传播策略，建立产品独特的品牌形象和价值主张。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严格把控产品质量，确保产品性能、安全和可靠性的同时，提高消费者对产品的信任和忠诚度。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差异化要素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分析竞争对手的产品，找出自身产品的独特卖点和优势，以便在市场中脱颖而出。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不断研发新技术、新功能和新设计，以满足消费者日益多样化的需求，并保持竞争优势。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604" b="156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产品生命周期与营销策略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产品生命周期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分析产品的不同阶段，如引入期、成长期、成熟期和衰退期，并制定相应的营销策略。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在产品成长期和成熟期，通过市场拓展策略，如增加销售渠道、开拓新市场和扩大市场份额，以延长产品生命周期。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创新延续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在产品衰退期，通过持续创新、品牌延伸和多元化发展，以保持品牌的竞争力和市场地位。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根据市场需求、竞争情况和品牌形象，制定有竞争力的价格策略。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针对不同市场、不同消费者群体和不同销售渠道，制定差异化的价格策略，以满足不同消费者的需求。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根据产品的生产成本、营销费用和预期利润，制定合理的价格策略。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营销人群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063" b="1406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首先需要明确目标客户群体，包括他们的基本特征、需求和偏好等，以便进行精准定位和营销。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根据不同的标准，如年龄、性别、收入、职业等，将目标客户群体进行细分，以便更好地满足不同群体的需求。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目标客户群体的细分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对目标客户群体的价值进行评估，包括他们的购买力、购买意愿、忠诚度等方面，以便制定更有针对性的营销策略。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目标客户群体的价值评估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目标客户群体的定义和细分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https://d.book118.com/705124221044011112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2024-09-18T10:55:53.475</cp:lastPrinted>
  <dcterms:created xsi:type="dcterms:W3CDTF">2024-09-18T02:55:53Z</dcterms:created>
  <dcterms:modified xsi:type="dcterms:W3CDTF">2024-09-18T02:55:55Z</dcterms:modified>
</cp:coreProperties>
</file>